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265" r:id="rId2"/>
  </p:sldIdLst>
  <p:sldSz cx="43891200" cy="28346400"/>
  <p:notesSz cx="7315200" cy="9601200"/>
  <p:defaultTextStyle>
    <a:defPPr>
      <a:defRPr lang="en-US"/>
    </a:defPPr>
    <a:lvl1pPr algn="l" rtl="0" eaLnBrk="0" fontAlgn="base" hangingPunct="0">
      <a:spcBef>
        <a:spcPct val="0"/>
      </a:spcBef>
      <a:spcAft>
        <a:spcPct val="0"/>
      </a:spcAft>
      <a:defRPr sz="14682" kern="1200">
        <a:solidFill>
          <a:schemeClr val="tx2"/>
        </a:solidFill>
        <a:latin typeface="Arial" panose="020B0604020202020204" pitchFamily="34" charset="0"/>
        <a:ea typeface="MS PGothic" panose="020B0600070205080204" pitchFamily="34" charset="-128"/>
        <a:cs typeface="+mn-cs"/>
      </a:defRPr>
    </a:lvl1pPr>
    <a:lvl2pPr marL="632445" indent="-239893" algn="l" rtl="0" eaLnBrk="0" fontAlgn="base" hangingPunct="0">
      <a:spcBef>
        <a:spcPct val="0"/>
      </a:spcBef>
      <a:spcAft>
        <a:spcPct val="0"/>
      </a:spcAft>
      <a:defRPr sz="14682" kern="1200">
        <a:solidFill>
          <a:schemeClr val="tx2"/>
        </a:solidFill>
        <a:latin typeface="Arial" panose="020B0604020202020204" pitchFamily="34" charset="0"/>
        <a:ea typeface="MS PGothic" panose="020B0600070205080204" pitchFamily="34" charset="-128"/>
        <a:cs typeface="+mn-cs"/>
      </a:defRPr>
    </a:lvl2pPr>
    <a:lvl3pPr marL="1266253" indent="-481149" algn="l" rtl="0" eaLnBrk="0" fontAlgn="base" hangingPunct="0">
      <a:spcBef>
        <a:spcPct val="0"/>
      </a:spcBef>
      <a:spcAft>
        <a:spcPct val="0"/>
      </a:spcAft>
      <a:defRPr sz="14682" kern="1200">
        <a:solidFill>
          <a:schemeClr val="tx2"/>
        </a:solidFill>
        <a:latin typeface="Arial" panose="020B0604020202020204" pitchFamily="34" charset="0"/>
        <a:ea typeface="MS PGothic" panose="020B0600070205080204" pitchFamily="34" charset="-128"/>
        <a:cs typeface="+mn-cs"/>
      </a:defRPr>
    </a:lvl3pPr>
    <a:lvl4pPr marL="1900060" indent="-722405" algn="l" rtl="0" eaLnBrk="0" fontAlgn="base" hangingPunct="0">
      <a:spcBef>
        <a:spcPct val="0"/>
      </a:spcBef>
      <a:spcAft>
        <a:spcPct val="0"/>
      </a:spcAft>
      <a:defRPr sz="14682" kern="1200">
        <a:solidFill>
          <a:schemeClr val="tx2"/>
        </a:solidFill>
        <a:latin typeface="Arial" panose="020B0604020202020204" pitchFamily="34" charset="0"/>
        <a:ea typeface="MS PGothic" panose="020B0600070205080204" pitchFamily="34" charset="-128"/>
        <a:cs typeface="+mn-cs"/>
      </a:defRPr>
    </a:lvl4pPr>
    <a:lvl5pPr marL="2533869" indent="-963661" algn="l" rtl="0" eaLnBrk="0" fontAlgn="base" hangingPunct="0">
      <a:spcBef>
        <a:spcPct val="0"/>
      </a:spcBef>
      <a:spcAft>
        <a:spcPct val="0"/>
      </a:spcAft>
      <a:defRPr sz="14682" kern="1200">
        <a:solidFill>
          <a:schemeClr val="tx2"/>
        </a:solidFill>
        <a:latin typeface="Arial" panose="020B0604020202020204" pitchFamily="34" charset="0"/>
        <a:ea typeface="MS PGothic" panose="020B0600070205080204" pitchFamily="34" charset="-128"/>
        <a:cs typeface="+mn-cs"/>
      </a:defRPr>
    </a:lvl5pPr>
    <a:lvl6pPr marL="1962760" algn="l" defTabSz="785104" rtl="0" eaLnBrk="1" latinLnBrk="0" hangingPunct="1">
      <a:defRPr sz="14682" kern="1200">
        <a:solidFill>
          <a:schemeClr val="tx2"/>
        </a:solidFill>
        <a:latin typeface="Arial" panose="020B0604020202020204" pitchFamily="34" charset="0"/>
        <a:ea typeface="MS PGothic" panose="020B0600070205080204" pitchFamily="34" charset="-128"/>
        <a:cs typeface="+mn-cs"/>
      </a:defRPr>
    </a:lvl6pPr>
    <a:lvl7pPr marL="2355312" algn="l" defTabSz="785104" rtl="0" eaLnBrk="1" latinLnBrk="0" hangingPunct="1">
      <a:defRPr sz="14682" kern="1200">
        <a:solidFill>
          <a:schemeClr val="tx2"/>
        </a:solidFill>
        <a:latin typeface="Arial" panose="020B0604020202020204" pitchFamily="34" charset="0"/>
        <a:ea typeface="MS PGothic" panose="020B0600070205080204" pitchFamily="34" charset="-128"/>
        <a:cs typeface="+mn-cs"/>
      </a:defRPr>
    </a:lvl7pPr>
    <a:lvl8pPr marL="2747863" algn="l" defTabSz="785104" rtl="0" eaLnBrk="1" latinLnBrk="0" hangingPunct="1">
      <a:defRPr sz="14682" kern="1200">
        <a:solidFill>
          <a:schemeClr val="tx2"/>
        </a:solidFill>
        <a:latin typeface="Arial" panose="020B0604020202020204" pitchFamily="34" charset="0"/>
        <a:ea typeface="MS PGothic" panose="020B0600070205080204" pitchFamily="34" charset="-128"/>
        <a:cs typeface="+mn-cs"/>
      </a:defRPr>
    </a:lvl8pPr>
    <a:lvl9pPr marL="3140415" algn="l" defTabSz="785104" rtl="0" eaLnBrk="1" latinLnBrk="0" hangingPunct="1">
      <a:defRPr sz="14682" kern="120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793" userDrawn="1">
          <p15:clr>
            <a:srgbClr val="A4A3A4"/>
          </p15:clr>
        </p15:guide>
        <p15:guide id="2" orient="horz" pos="17643" userDrawn="1">
          <p15:clr>
            <a:srgbClr val="A4A3A4"/>
          </p15:clr>
        </p15:guide>
        <p15:guide id="3" orient="horz" pos="2976" userDrawn="1">
          <p15:clr>
            <a:srgbClr val="A4A3A4"/>
          </p15:clr>
        </p15:guide>
        <p15:guide id="4" orient="horz" pos="3189" userDrawn="1">
          <p15:clr>
            <a:srgbClr val="A4A3A4"/>
          </p15:clr>
        </p15:guide>
        <p15:guide id="5" orient="horz" pos="213" userDrawn="1">
          <p15:clr>
            <a:srgbClr val="A4A3A4"/>
          </p15:clr>
        </p15:guide>
        <p15:guide id="6" orient="horz" pos="4039" userDrawn="1">
          <p15:clr>
            <a:srgbClr val="A4A3A4"/>
          </p15:clr>
        </p15:guide>
        <p15:guide id="7" orient="horz" pos="638" userDrawn="1">
          <p15:clr>
            <a:srgbClr val="A4A3A4"/>
          </p15:clr>
        </p15:guide>
        <p15:guide id="8" orient="horz" pos="9052" userDrawn="1">
          <p15:clr>
            <a:srgbClr val="A4A3A4"/>
          </p15:clr>
        </p15:guide>
        <p15:guide id="9" pos="20505" userDrawn="1">
          <p15:clr>
            <a:srgbClr val="A4A3A4"/>
          </p15:clr>
        </p15:guide>
        <p15:guide id="10" pos="7143" userDrawn="1">
          <p15:clr>
            <a:srgbClr val="A4A3A4"/>
          </p15:clr>
        </p15:guide>
        <p15:guide id="11" pos="20967" userDrawn="1">
          <p15:clr>
            <a:srgbClr val="A4A3A4"/>
          </p15:clr>
        </p15:guide>
        <p15:guide id="12" pos="13593" userDrawn="1">
          <p15:clr>
            <a:srgbClr val="A4A3A4"/>
          </p15:clr>
        </p15:guide>
        <p15:guide id="13" pos="231" userDrawn="1">
          <p15:clr>
            <a:srgbClr val="A4A3A4"/>
          </p15:clr>
        </p15:guide>
        <p15:guide id="14" pos="14055" userDrawn="1">
          <p15:clr>
            <a:srgbClr val="A4A3A4"/>
          </p15:clr>
        </p15:guide>
        <p15:guide id="15" pos="6681" userDrawn="1">
          <p15:clr>
            <a:srgbClr val="A4A3A4"/>
          </p15:clr>
        </p15:guide>
        <p15:guide id="16" pos="274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9BD"/>
    <a:srgbClr val="F7D57F"/>
    <a:srgbClr val="FA8D85"/>
    <a:srgbClr val="FF1E16"/>
    <a:srgbClr val="FA8C87"/>
    <a:srgbClr val="C00000"/>
    <a:srgbClr val="CC3300"/>
    <a:srgbClr val="003399"/>
    <a:srgbClr val="99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873" autoAdjust="0"/>
    <p:restoredTop sz="96395" autoAdjust="0"/>
  </p:normalViewPr>
  <p:slideViewPr>
    <p:cSldViewPr>
      <p:cViewPr varScale="1">
        <p:scale>
          <a:sx n="27" d="100"/>
          <a:sy n="27" d="100"/>
        </p:scale>
        <p:origin x="1200" y="272"/>
      </p:cViewPr>
      <p:guideLst>
        <p:guide orient="horz" pos="16793"/>
        <p:guide orient="horz" pos="17643"/>
        <p:guide orient="horz" pos="2976"/>
        <p:guide orient="horz" pos="3189"/>
        <p:guide orient="horz" pos="213"/>
        <p:guide orient="horz" pos="4039"/>
        <p:guide orient="horz" pos="638"/>
        <p:guide orient="horz" pos="9052"/>
        <p:guide pos="20505"/>
        <p:guide pos="7143"/>
        <p:guide pos="20967"/>
        <p:guide pos="13593"/>
        <p:guide pos="231"/>
        <p:guide pos="14055"/>
        <p:guide pos="6681"/>
        <p:guide pos="274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t" anchorCtr="0" compatLnSpc="1">
            <a:prstTxWarp prst="textNoShape">
              <a:avLst/>
            </a:prstTxWarp>
          </a:bodyPr>
          <a:lstStyle>
            <a:lvl1pPr algn="l" defTabSz="954878" eaLnBrk="1" hangingPunct="1">
              <a:defRPr sz="1200">
                <a:solidFill>
                  <a:schemeClr val="tx1"/>
                </a:solidFill>
                <a:latin typeface="Arial" charset="0"/>
                <a:ea typeface="+mn-ea"/>
                <a:cs typeface="+mn-cs"/>
              </a:defRPr>
            </a:lvl1pPr>
          </a:lstStyle>
          <a:p>
            <a:pPr>
              <a:defRPr/>
            </a:pPr>
            <a:endParaRPr lang="en-US"/>
          </a:p>
        </p:txBody>
      </p:sp>
      <p:sp>
        <p:nvSpPr>
          <p:cNvPr id="30723" name="Rectangle 3"/>
          <p:cNvSpPr>
            <a:spLocks noGrp="1" noChangeArrowheads="1"/>
          </p:cNvSpPr>
          <p:nvPr>
            <p:ph type="dt" sz="quarter" idx="1"/>
          </p:nvPr>
        </p:nvSpPr>
        <p:spPr bwMode="auto">
          <a:xfrm>
            <a:off x="4144963"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t" anchorCtr="0" compatLnSpc="1">
            <a:prstTxWarp prst="textNoShape">
              <a:avLst/>
            </a:prstTxWarp>
          </a:bodyPr>
          <a:lstStyle>
            <a:lvl1pPr algn="r" defTabSz="954878" eaLnBrk="1" hangingPunct="1">
              <a:defRPr sz="1200">
                <a:solidFill>
                  <a:schemeClr val="tx1"/>
                </a:solidFill>
                <a:latin typeface="Arial" charset="0"/>
                <a:ea typeface="+mn-ea"/>
                <a:cs typeface="+mn-cs"/>
              </a:defRPr>
            </a:lvl1pPr>
          </a:lstStyle>
          <a:p>
            <a:pPr>
              <a:defRPr/>
            </a:pPr>
            <a:endParaRPr lang="en-US"/>
          </a:p>
        </p:txBody>
      </p:sp>
      <p:sp>
        <p:nvSpPr>
          <p:cNvPr id="30724" name="Rectangle 4"/>
          <p:cNvSpPr>
            <a:spLocks noGrp="1" noChangeArrowheads="1"/>
          </p:cNvSpPr>
          <p:nvPr>
            <p:ph type="ftr" sz="quarter" idx="2"/>
          </p:nvPr>
        </p:nvSpPr>
        <p:spPr bwMode="auto">
          <a:xfrm>
            <a:off x="0" y="911860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b" anchorCtr="0" compatLnSpc="1">
            <a:prstTxWarp prst="textNoShape">
              <a:avLst/>
            </a:prstTxWarp>
          </a:bodyPr>
          <a:lstStyle>
            <a:lvl1pPr algn="l" defTabSz="954878" eaLnBrk="1" hangingPunct="1">
              <a:defRPr sz="1200">
                <a:solidFill>
                  <a:schemeClr val="tx1"/>
                </a:solidFill>
                <a:latin typeface="Arial" charset="0"/>
                <a:ea typeface="+mn-ea"/>
                <a:cs typeface="+mn-cs"/>
              </a:defRPr>
            </a:lvl1pPr>
          </a:lstStyle>
          <a:p>
            <a:pPr>
              <a:defRPr/>
            </a:pPr>
            <a:endParaRPr lang="en-US"/>
          </a:p>
        </p:txBody>
      </p:sp>
      <p:sp>
        <p:nvSpPr>
          <p:cNvPr id="30725" name="Rectangle 5"/>
          <p:cNvSpPr>
            <a:spLocks noGrp="1" noChangeArrowheads="1"/>
          </p:cNvSpPr>
          <p:nvPr>
            <p:ph type="sldNum" sz="quarter" idx="3"/>
          </p:nvPr>
        </p:nvSpPr>
        <p:spPr bwMode="auto">
          <a:xfrm>
            <a:off x="4144963" y="911860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b" anchorCtr="0" compatLnSpc="1">
            <a:prstTxWarp prst="textNoShape">
              <a:avLst/>
            </a:prstTxWarp>
          </a:bodyPr>
          <a:lstStyle>
            <a:lvl1pPr algn="r" defTabSz="951801" eaLnBrk="1" hangingPunct="1">
              <a:defRPr sz="1200">
                <a:solidFill>
                  <a:schemeClr val="tx1"/>
                </a:solidFill>
                <a:ea typeface="ＭＳ Ｐゴシック" panose="020B0600070205080204" pitchFamily="34" charset="-128"/>
              </a:defRPr>
            </a:lvl1pPr>
          </a:lstStyle>
          <a:p>
            <a:pPr>
              <a:defRPr/>
            </a:pPr>
            <a:fld id="{7878560D-DA28-4627-BFFC-F1E18B0E044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t" anchorCtr="0" compatLnSpc="1">
            <a:prstTxWarp prst="textNoShape">
              <a:avLst/>
            </a:prstTxWarp>
          </a:bodyPr>
          <a:lstStyle>
            <a:lvl1pPr algn="l" defTabSz="954878" eaLnBrk="1" hangingPunct="1">
              <a:defRPr sz="1200">
                <a:solidFill>
                  <a:schemeClr val="tx1"/>
                </a:solidFill>
                <a:latin typeface="Arial"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4144963"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t" anchorCtr="0" compatLnSpc="1">
            <a:prstTxWarp prst="textNoShape">
              <a:avLst/>
            </a:prstTxWarp>
          </a:bodyPr>
          <a:lstStyle>
            <a:lvl1pPr algn="r" defTabSz="954878" eaLnBrk="1" hangingPunct="1">
              <a:defRPr sz="1200">
                <a:solidFill>
                  <a:schemeClr val="tx1"/>
                </a:solidFill>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869950" y="719138"/>
            <a:ext cx="55753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9701" name="Rectangle 5"/>
          <p:cNvSpPr>
            <a:spLocks noGrp="1" noChangeArrowheads="1"/>
          </p:cNvSpPr>
          <p:nvPr>
            <p:ph type="body" sz="quarter" idx="3"/>
          </p:nvPr>
        </p:nvSpPr>
        <p:spPr bwMode="auto">
          <a:xfrm>
            <a:off x="731838" y="4560888"/>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911860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b" anchorCtr="0" compatLnSpc="1">
            <a:prstTxWarp prst="textNoShape">
              <a:avLst/>
            </a:prstTxWarp>
          </a:bodyPr>
          <a:lstStyle>
            <a:lvl1pPr algn="l" defTabSz="954878" eaLnBrk="1" hangingPunct="1">
              <a:defRPr sz="1200">
                <a:solidFill>
                  <a:schemeClr val="tx1"/>
                </a:solidFill>
                <a:latin typeface="Arial"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4144963" y="911860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8" tIns="47713" rIns="95428" bIns="47713" numCol="1" anchor="b" anchorCtr="0" compatLnSpc="1">
            <a:prstTxWarp prst="textNoShape">
              <a:avLst/>
            </a:prstTxWarp>
          </a:bodyPr>
          <a:lstStyle>
            <a:lvl1pPr algn="r" defTabSz="951801" eaLnBrk="1" hangingPunct="1">
              <a:defRPr sz="1200">
                <a:solidFill>
                  <a:schemeClr val="tx1"/>
                </a:solidFill>
                <a:ea typeface="ＭＳ Ｐゴシック" panose="020B0600070205080204" pitchFamily="34" charset="-128"/>
              </a:defRPr>
            </a:lvl1pPr>
          </a:lstStyle>
          <a:p>
            <a:pPr>
              <a:defRPr/>
            </a:pPr>
            <a:fld id="{5015569E-0751-40A4-B1EE-D2E4215C2627}" type="slidenum">
              <a:rPr lang="en-US" altLang="en-US"/>
              <a:pPr>
                <a:defRPr/>
              </a:pPr>
              <a:t>‹#›</a:t>
            </a:fld>
            <a:endParaRPr lang="en-US" altLang="en-US"/>
          </a:p>
        </p:txBody>
      </p:sp>
    </p:spTree>
    <p:extLst>
      <p:ext uri="{BB962C8B-B14F-4D97-AF65-F5344CB8AC3E}">
        <p14:creationId xmlns:p14="http://schemas.microsoft.com/office/powerpoint/2010/main" val="1760758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31" kern="1200">
        <a:solidFill>
          <a:schemeClr val="tx1"/>
        </a:solidFill>
        <a:latin typeface="Arial" charset="0"/>
        <a:ea typeface="MS PGothic" panose="020B0600070205080204" pitchFamily="34" charset="-128"/>
        <a:cs typeface="ＭＳ Ｐゴシック" charset="0"/>
      </a:defRPr>
    </a:lvl1pPr>
    <a:lvl2pPr marL="632445" algn="l" rtl="0" eaLnBrk="0" fontAlgn="base" hangingPunct="0">
      <a:spcBef>
        <a:spcPct val="30000"/>
      </a:spcBef>
      <a:spcAft>
        <a:spcPct val="0"/>
      </a:spcAft>
      <a:defRPr sz="1631" kern="1200">
        <a:solidFill>
          <a:schemeClr val="tx1"/>
        </a:solidFill>
        <a:latin typeface="Arial" charset="0"/>
        <a:ea typeface="MS PGothic" panose="020B0600070205080204" pitchFamily="34" charset="-128"/>
        <a:cs typeface="+mn-cs"/>
      </a:defRPr>
    </a:lvl2pPr>
    <a:lvl3pPr marL="1266253" algn="l" rtl="0" eaLnBrk="0" fontAlgn="base" hangingPunct="0">
      <a:spcBef>
        <a:spcPct val="30000"/>
      </a:spcBef>
      <a:spcAft>
        <a:spcPct val="0"/>
      </a:spcAft>
      <a:defRPr sz="1631" kern="1200">
        <a:solidFill>
          <a:schemeClr val="tx1"/>
        </a:solidFill>
        <a:latin typeface="Arial" charset="0"/>
        <a:ea typeface="MS PGothic" panose="020B0600070205080204" pitchFamily="34" charset="-128"/>
        <a:cs typeface="+mn-cs"/>
      </a:defRPr>
    </a:lvl3pPr>
    <a:lvl4pPr marL="1900060" algn="l" rtl="0" eaLnBrk="0" fontAlgn="base" hangingPunct="0">
      <a:spcBef>
        <a:spcPct val="30000"/>
      </a:spcBef>
      <a:spcAft>
        <a:spcPct val="0"/>
      </a:spcAft>
      <a:defRPr sz="1631" kern="1200">
        <a:solidFill>
          <a:schemeClr val="tx1"/>
        </a:solidFill>
        <a:latin typeface="Arial" charset="0"/>
        <a:ea typeface="MS PGothic" panose="020B0600070205080204" pitchFamily="34" charset="-128"/>
        <a:cs typeface="+mn-cs"/>
      </a:defRPr>
    </a:lvl4pPr>
    <a:lvl5pPr marL="2533869" algn="l" rtl="0" eaLnBrk="0" fontAlgn="base" hangingPunct="0">
      <a:spcBef>
        <a:spcPct val="30000"/>
      </a:spcBef>
      <a:spcAft>
        <a:spcPct val="0"/>
      </a:spcAft>
      <a:defRPr sz="1631" kern="1200">
        <a:solidFill>
          <a:schemeClr val="tx1"/>
        </a:solidFill>
        <a:latin typeface="Arial" charset="0"/>
        <a:ea typeface="MS PGothic" panose="020B0600070205080204" pitchFamily="34" charset="-128"/>
        <a:cs typeface="+mn-cs"/>
      </a:defRPr>
    </a:lvl5pPr>
    <a:lvl6pPr marL="3167894" algn="l" defTabSz="1267158" rtl="0" eaLnBrk="1" latinLnBrk="0" hangingPunct="1">
      <a:defRPr sz="1631" kern="1200">
        <a:solidFill>
          <a:schemeClr val="tx1"/>
        </a:solidFill>
        <a:latin typeface="+mn-lt"/>
        <a:ea typeface="+mn-ea"/>
        <a:cs typeface="+mn-cs"/>
      </a:defRPr>
    </a:lvl6pPr>
    <a:lvl7pPr marL="3801473" algn="l" defTabSz="1267158" rtl="0" eaLnBrk="1" latinLnBrk="0" hangingPunct="1">
      <a:defRPr sz="1631" kern="1200">
        <a:solidFill>
          <a:schemeClr val="tx1"/>
        </a:solidFill>
        <a:latin typeface="+mn-lt"/>
        <a:ea typeface="+mn-ea"/>
        <a:cs typeface="+mn-cs"/>
      </a:defRPr>
    </a:lvl7pPr>
    <a:lvl8pPr marL="4435052" algn="l" defTabSz="1267158" rtl="0" eaLnBrk="1" latinLnBrk="0" hangingPunct="1">
      <a:defRPr sz="1631" kern="1200">
        <a:solidFill>
          <a:schemeClr val="tx1"/>
        </a:solidFill>
        <a:latin typeface="+mn-lt"/>
        <a:ea typeface="+mn-ea"/>
        <a:cs typeface="+mn-cs"/>
      </a:defRPr>
    </a:lvl8pPr>
    <a:lvl9pPr marL="5068630" algn="l" defTabSz="1267158" rtl="0" eaLnBrk="1" latinLnBrk="0" hangingPunct="1">
      <a:defRPr sz="16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719138"/>
            <a:ext cx="5575300" cy="3600450"/>
          </a:xfrm>
        </p:spPr>
      </p:sp>
      <p:sp>
        <p:nvSpPr>
          <p:cNvPr id="7171" name="Notes Placeholder 2"/>
          <p:cNvSpPr>
            <a:spLocks noGrp="1"/>
          </p:cNvSpPr>
          <p:nvPr>
            <p:ph type="body" idx="1"/>
          </p:nvPr>
        </p:nvSpPr>
        <p:spPr>
          <a:noFill/>
        </p:spPr>
        <p:txBody>
          <a:bodyPr/>
          <a:lstStyle/>
          <a:p>
            <a:r>
              <a:rPr lang="en-US" altLang="en-US" dirty="0">
                <a:latin typeface="Arial" panose="020B0604020202020204" pitchFamily="34" charset="0"/>
              </a:rPr>
              <a:t>Lichen sclerosus is a idiopathic chronic inflammatory disease of the genital epithelium which is associated with severe urethral stricture disease in affected men. Decreased expression of the cell surface receptor CD44 results in altered tight junctions and increased epithelial permeability. We propose that impaired epithelial barrier function may drive chronic inflammation in LS through increased exposure to immunogenic substances. Therefore, we hypothesize that CD44 expression is decreased in in human LS tissues compared to non-LS tissues. We tested this hypothesis using a case-control design reviewing available vulvar, urethral, and foreskin tissues with a genitourinary pathologist determine LS status. We analyzed 29 LS and 23 non-ls tissues comparing the mean optical density of CD44 </a:t>
            </a:r>
            <a:r>
              <a:rPr lang="en-US" altLang="en-US" dirty="0" err="1">
                <a:latin typeface="Arial" panose="020B0604020202020204" pitchFamily="34" charset="0"/>
              </a:rPr>
              <a:t>immunohistochemical</a:t>
            </a:r>
            <a:r>
              <a:rPr lang="en-US" altLang="en-US" dirty="0">
                <a:latin typeface="Arial" panose="020B0604020202020204" pitchFamily="34" charset="0"/>
              </a:rPr>
              <a:t> staining in the epithelium and stroma with respect to tissue type and LS status. We found that CD44 expression was decreased in both male and female LS tissues compared to non-LS tissues. We conclude that diminished CD44 expression may reflect impaired epithelia barrier function which may drive chronic inflammation in LS. </a:t>
            </a:r>
          </a:p>
        </p:txBody>
      </p:sp>
      <p:sp>
        <p:nvSpPr>
          <p:cNvPr id="7172" name="Slide Number Placeholder 3"/>
          <p:cNvSpPr>
            <a:spLocks noGrp="1"/>
          </p:cNvSpPr>
          <p:nvPr>
            <p:ph type="sldNum" sz="quarter" idx="5"/>
          </p:nvPr>
        </p:nvSpPr>
        <p:spPr>
          <a:noFill/>
        </p:spPr>
        <p:txBody>
          <a:bodyPr/>
          <a:lstStyle>
            <a:lvl1pPr defTabSz="950913">
              <a:defRPr sz="17100">
                <a:solidFill>
                  <a:schemeClr val="tx2"/>
                </a:solidFill>
                <a:latin typeface="Arial" panose="020B0604020202020204" pitchFamily="34" charset="0"/>
                <a:ea typeface="MS PGothic" panose="020B0600070205080204" pitchFamily="34" charset="-128"/>
              </a:defRPr>
            </a:lvl1pPr>
            <a:lvl2pPr defTabSz="950913">
              <a:defRPr sz="17100">
                <a:solidFill>
                  <a:schemeClr val="tx2"/>
                </a:solidFill>
                <a:latin typeface="Arial" panose="020B0604020202020204" pitchFamily="34" charset="0"/>
                <a:ea typeface="MS PGothic" panose="020B0600070205080204" pitchFamily="34" charset="-128"/>
              </a:defRPr>
            </a:lvl2pPr>
            <a:lvl3pPr defTabSz="950913">
              <a:defRPr sz="17100">
                <a:solidFill>
                  <a:schemeClr val="tx2"/>
                </a:solidFill>
                <a:latin typeface="Arial" panose="020B0604020202020204" pitchFamily="34" charset="0"/>
                <a:ea typeface="MS PGothic" panose="020B0600070205080204" pitchFamily="34" charset="-128"/>
              </a:defRPr>
            </a:lvl3pPr>
            <a:lvl4pPr defTabSz="950913">
              <a:defRPr sz="17100">
                <a:solidFill>
                  <a:schemeClr val="tx2"/>
                </a:solidFill>
                <a:latin typeface="Arial" panose="020B0604020202020204" pitchFamily="34" charset="0"/>
                <a:ea typeface="MS PGothic" panose="020B0600070205080204" pitchFamily="34" charset="-128"/>
              </a:defRPr>
            </a:lvl4pPr>
            <a:lvl5pPr defTabSz="950913">
              <a:defRPr sz="17100">
                <a:solidFill>
                  <a:schemeClr val="tx2"/>
                </a:solidFill>
                <a:latin typeface="Arial" panose="020B0604020202020204" pitchFamily="34" charset="0"/>
                <a:ea typeface="MS PGothic" panose="020B0600070205080204" pitchFamily="34" charset="-128"/>
              </a:defRPr>
            </a:lvl5pPr>
            <a:lvl6pPr marL="3408363" indent="-1122363" defTabSz="950913"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6pPr>
            <a:lvl7pPr marL="3865563" indent="-1122363" defTabSz="950913"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7pPr>
            <a:lvl8pPr marL="4322763" indent="-1122363" defTabSz="950913"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8pPr>
            <a:lvl9pPr marL="4779963" indent="-1122363" defTabSz="950913"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9pPr>
          </a:lstStyle>
          <a:p>
            <a:fld id="{4C5549CE-8099-49EA-8B37-A619F37497DE}" type="slidenum">
              <a:rPr lang="en-US" altLang="en-US" sz="1200" smtClean="0">
                <a:solidFill>
                  <a:schemeClr val="tx1"/>
                </a:solidFill>
              </a:rPr>
              <a:pPr/>
              <a:t>1</a:t>
            </a:fld>
            <a:endParaRPr lang="en-US" altLang="en-US" sz="1200">
              <a:solidFill>
                <a:schemeClr val="tx1"/>
              </a:solidFill>
            </a:endParaRPr>
          </a:p>
        </p:txBody>
      </p:sp>
    </p:spTree>
    <p:extLst>
      <p:ext uri="{BB962C8B-B14F-4D97-AF65-F5344CB8AC3E}">
        <p14:creationId xmlns:p14="http://schemas.microsoft.com/office/powerpoint/2010/main" val="379606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8806695"/>
            <a:ext cx="37308367" cy="6074229"/>
          </a:xfrm>
          <a:prstGeom prst="rect">
            <a:avLst/>
          </a:prstGeom>
        </p:spPr>
        <p:txBody>
          <a:bodyPr lIns="147584" tIns="73792" rIns="147584" bIns="73792"/>
          <a:lstStyle/>
          <a:p>
            <a:r>
              <a:rPr lang="en-US"/>
              <a:t>Click to edit Master title style</a:t>
            </a:r>
          </a:p>
        </p:txBody>
      </p:sp>
      <p:sp>
        <p:nvSpPr>
          <p:cNvPr id="3" name="Subtitle 2"/>
          <p:cNvSpPr>
            <a:spLocks noGrp="1"/>
          </p:cNvSpPr>
          <p:nvPr>
            <p:ph type="subTitle" idx="1"/>
          </p:nvPr>
        </p:nvSpPr>
        <p:spPr>
          <a:xfrm>
            <a:off x="6582833" y="16062023"/>
            <a:ext cx="30725534" cy="7245955"/>
          </a:xfrm>
          <a:prstGeom prst="rect">
            <a:avLst/>
          </a:prstGeom>
        </p:spPr>
        <p:txBody>
          <a:bodyPr lIns="147584" tIns="73792" rIns="147584" bIns="73792"/>
          <a:lstStyle>
            <a:lvl1pPr marL="0" indent="0" algn="ctr">
              <a:buNone/>
              <a:defRPr/>
            </a:lvl1pPr>
            <a:lvl2pPr marL="632472" indent="0" algn="ctr">
              <a:buNone/>
              <a:defRPr/>
            </a:lvl2pPr>
            <a:lvl3pPr marL="1264944" indent="0" algn="ctr">
              <a:buNone/>
              <a:defRPr/>
            </a:lvl3pPr>
            <a:lvl4pPr marL="1897415" indent="0" algn="ctr">
              <a:buNone/>
              <a:defRPr/>
            </a:lvl4pPr>
            <a:lvl5pPr marL="2529887" indent="0" algn="ctr">
              <a:buNone/>
              <a:defRPr/>
            </a:lvl5pPr>
            <a:lvl6pPr marL="3162360" indent="0" algn="ctr">
              <a:buNone/>
              <a:defRPr/>
            </a:lvl6pPr>
            <a:lvl7pPr marL="3794832" indent="0" algn="ctr">
              <a:buNone/>
              <a:defRPr/>
            </a:lvl7pPr>
            <a:lvl8pPr marL="4427304" indent="0" algn="ctr">
              <a:buNone/>
              <a:defRPr/>
            </a:lvl8pPr>
            <a:lvl9pPr marL="5059775" indent="0" algn="ctr">
              <a:buNone/>
              <a:defRPr/>
            </a:lvl9pPr>
          </a:lstStyle>
          <a:p>
            <a:r>
              <a:rPr lang="en-US"/>
              <a:t>Click to edit Master subtitle style</a:t>
            </a:r>
          </a:p>
        </p:txBody>
      </p:sp>
    </p:spTree>
    <p:extLst>
      <p:ext uri="{BB962C8B-B14F-4D97-AF65-F5344CB8AC3E}">
        <p14:creationId xmlns:p14="http://schemas.microsoft.com/office/powerpoint/2010/main" val="269104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985" y="1134231"/>
            <a:ext cx="39501233" cy="4724400"/>
          </a:xfrm>
          <a:prstGeom prst="rect">
            <a:avLst/>
          </a:prstGeom>
        </p:spPr>
        <p:txBody>
          <a:bodyPr lIns="147584" tIns="73792" rIns="147584" bIns="73792"/>
          <a:lstStyle/>
          <a:p>
            <a:r>
              <a:rPr lang="en-US"/>
              <a:t>Click to edit Master title style</a:t>
            </a:r>
          </a:p>
        </p:txBody>
      </p:sp>
      <p:sp>
        <p:nvSpPr>
          <p:cNvPr id="3" name="Vertical Text Placeholder 2"/>
          <p:cNvSpPr>
            <a:spLocks noGrp="1"/>
          </p:cNvSpPr>
          <p:nvPr>
            <p:ph type="body" orient="vert" idx="1"/>
          </p:nvPr>
        </p:nvSpPr>
        <p:spPr>
          <a:xfrm>
            <a:off x="2194985" y="6613224"/>
            <a:ext cx="39501233" cy="18707781"/>
          </a:xfrm>
          <a:prstGeom prst="rect">
            <a:avLst/>
          </a:prstGeom>
        </p:spPr>
        <p:txBody>
          <a:bodyPr vert="eaVert" lIns="147584" tIns="73792" rIns="147584" bIns="737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214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134232"/>
            <a:ext cx="9874251" cy="24186773"/>
          </a:xfrm>
          <a:prstGeom prst="rect">
            <a:avLst/>
          </a:prstGeom>
        </p:spPr>
        <p:txBody>
          <a:bodyPr vert="eaVert" lIns="147584" tIns="73792" rIns="147584" bIns="73792"/>
          <a:lstStyle/>
          <a:p>
            <a:r>
              <a:rPr lang="en-US"/>
              <a:t>Click to edit Master title style</a:t>
            </a:r>
          </a:p>
        </p:txBody>
      </p:sp>
      <p:sp>
        <p:nvSpPr>
          <p:cNvPr id="3" name="Vertical Text Placeholder 2"/>
          <p:cNvSpPr>
            <a:spLocks noGrp="1"/>
          </p:cNvSpPr>
          <p:nvPr>
            <p:ph type="body" orient="vert" idx="1"/>
          </p:nvPr>
        </p:nvSpPr>
        <p:spPr>
          <a:xfrm>
            <a:off x="2194985" y="1134232"/>
            <a:ext cx="29423782" cy="24186773"/>
          </a:xfrm>
          <a:prstGeom prst="rect">
            <a:avLst/>
          </a:prstGeom>
        </p:spPr>
        <p:txBody>
          <a:bodyPr vert="eaVert" lIns="147584" tIns="73792" rIns="147584" bIns="737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18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985" y="1134231"/>
            <a:ext cx="39501233" cy="4724400"/>
          </a:xfrm>
          <a:prstGeom prst="rect">
            <a:avLst/>
          </a:prstGeom>
        </p:spPr>
        <p:txBody>
          <a:bodyPr lIns="147584" tIns="73792" rIns="147584" bIns="73792"/>
          <a:lstStyle/>
          <a:p>
            <a:r>
              <a:rPr lang="en-US"/>
              <a:t>Click to edit Master title style</a:t>
            </a:r>
          </a:p>
        </p:txBody>
      </p:sp>
      <p:sp>
        <p:nvSpPr>
          <p:cNvPr id="3" name="Content Placeholder 2"/>
          <p:cNvSpPr>
            <a:spLocks noGrp="1"/>
          </p:cNvSpPr>
          <p:nvPr>
            <p:ph idx="1"/>
          </p:nvPr>
        </p:nvSpPr>
        <p:spPr>
          <a:xfrm>
            <a:off x="2194985" y="6613224"/>
            <a:ext cx="39501233" cy="18707781"/>
          </a:xfrm>
          <a:prstGeom prst="rect">
            <a:avLst/>
          </a:prstGeom>
        </p:spPr>
        <p:txBody>
          <a:bodyPr lIns="147584" tIns="73792" rIns="147584" bIns="737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326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18215657"/>
            <a:ext cx="37308367" cy="5628972"/>
          </a:xfrm>
          <a:prstGeom prst="rect">
            <a:avLst/>
          </a:prstGeom>
        </p:spPr>
        <p:txBody>
          <a:bodyPr lIns="147584" tIns="73792" rIns="147584" bIns="73792" anchor="t"/>
          <a:lstStyle>
            <a:lvl1pPr algn="l">
              <a:defRPr sz="5571" b="1" cap="all"/>
            </a:lvl1pPr>
          </a:lstStyle>
          <a:p>
            <a:r>
              <a:rPr lang="en-US"/>
              <a:t>Click to edit Master title style</a:t>
            </a:r>
          </a:p>
        </p:txBody>
      </p:sp>
      <p:sp>
        <p:nvSpPr>
          <p:cNvPr id="3" name="Text Placeholder 2"/>
          <p:cNvSpPr>
            <a:spLocks noGrp="1"/>
          </p:cNvSpPr>
          <p:nvPr>
            <p:ph type="body" idx="1"/>
          </p:nvPr>
        </p:nvSpPr>
        <p:spPr>
          <a:xfrm>
            <a:off x="3467101" y="12014882"/>
            <a:ext cx="37308367" cy="6200775"/>
          </a:xfrm>
          <a:prstGeom prst="rect">
            <a:avLst/>
          </a:prstGeom>
        </p:spPr>
        <p:txBody>
          <a:bodyPr lIns="147584" tIns="73792" rIns="147584" bIns="73792" anchor="b"/>
          <a:lstStyle>
            <a:lvl1pPr marL="0" indent="0">
              <a:buNone/>
              <a:defRPr sz="2743"/>
            </a:lvl1pPr>
            <a:lvl2pPr marL="632472" indent="0">
              <a:buNone/>
              <a:defRPr sz="2486"/>
            </a:lvl2pPr>
            <a:lvl3pPr marL="1264944" indent="0">
              <a:buNone/>
              <a:defRPr sz="2228"/>
            </a:lvl3pPr>
            <a:lvl4pPr marL="1897415" indent="0">
              <a:buNone/>
              <a:defRPr sz="1971"/>
            </a:lvl4pPr>
            <a:lvl5pPr marL="2529887" indent="0">
              <a:buNone/>
              <a:defRPr sz="1971"/>
            </a:lvl5pPr>
            <a:lvl6pPr marL="3162360" indent="0">
              <a:buNone/>
              <a:defRPr sz="1971"/>
            </a:lvl6pPr>
            <a:lvl7pPr marL="3794832" indent="0">
              <a:buNone/>
              <a:defRPr sz="1971"/>
            </a:lvl7pPr>
            <a:lvl8pPr marL="4427304" indent="0">
              <a:buNone/>
              <a:defRPr sz="1971"/>
            </a:lvl8pPr>
            <a:lvl9pPr marL="5059775" indent="0">
              <a:buNone/>
              <a:defRPr sz="1971"/>
            </a:lvl9pPr>
          </a:lstStyle>
          <a:p>
            <a:pPr lvl="0"/>
            <a:r>
              <a:rPr lang="en-US"/>
              <a:t>Click to edit Master text styles</a:t>
            </a:r>
          </a:p>
        </p:txBody>
      </p:sp>
    </p:spTree>
    <p:extLst>
      <p:ext uri="{BB962C8B-B14F-4D97-AF65-F5344CB8AC3E}">
        <p14:creationId xmlns:p14="http://schemas.microsoft.com/office/powerpoint/2010/main" val="35264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985" y="1134231"/>
            <a:ext cx="39501233" cy="4724400"/>
          </a:xfrm>
          <a:prstGeom prst="rect">
            <a:avLst/>
          </a:prstGeom>
        </p:spPr>
        <p:txBody>
          <a:bodyPr lIns="147584" tIns="73792" rIns="147584" bIns="73792"/>
          <a:lstStyle/>
          <a:p>
            <a:r>
              <a:rPr lang="en-US"/>
              <a:t>Click to edit Master title style</a:t>
            </a:r>
          </a:p>
        </p:txBody>
      </p:sp>
      <p:sp>
        <p:nvSpPr>
          <p:cNvPr id="3" name="Content Placeholder 2"/>
          <p:cNvSpPr>
            <a:spLocks noGrp="1"/>
          </p:cNvSpPr>
          <p:nvPr>
            <p:ph sz="half" idx="1"/>
          </p:nvPr>
        </p:nvSpPr>
        <p:spPr>
          <a:xfrm>
            <a:off x="2194984" y="6613224"/>
            <a:ext cx="19649016" cy="18707781"/>
          </a:xfrm>
          <a:prstGeom prst="rect">
            <a:avLst/>
          </a:prstGeom>
        </p:spPr>
        <p:txBody>
          <a:bodyPr lIns="147584" tIns="73792" rIns="147584" bIns="73792"/>
          <a:lstStyle>
            <a:lvl1pPr>
              <a:defRPr sz="3857"/>
            </a:lvl1pPr>
            <a:lvl2pPr>
              <a:defRPr sz="3343"/>
            </a:lvl2pPr>
            <a:lvl3pPr>
              <a:defRPr sz="2743"/>
            </a:lvl3pPr>
            <a:lvl4pPr>
              <a:defRPr sz="2486"/>
            </a:lvl4pPr>
            <a:lvl5pPr>
              <a:defRPr sz="2486"/>
            </a:lvl5pPr>
            <a:lvl6pPr>
              <a:defRPr sz="2486"/>
            </a:lvl6pPr>
            <a:lvl7pPr>
              <a:defRPr sz="2486"/>
            </a:lvl7pPr>
            <a:lvl8pPr>
              <a:defRPr sz="2486"/>
            </a:lvl8pPr>
            <a:lvl9pPr>
              <a:defRPr sz="24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7200" y="6613224"/>
            <a:ext cx="19649018" cy="18707781"/>
          </a:xfrm>
          <a:prstGeom prst="rect">
            <a:avLst/>
          </a:prstGeom>
        </p:spPr>
        <p:txBody>
          <a:bodyPr lIns="147584" tIns="73792" rIns="147584" bIns="73792"/>
          <a:lstStyle>
            <a:lvl1pPr>
              <a:defRPr sz="3857"/>
            </a:lvl1pPr>
            <a:lvl2pPr>
              <a:defRPr sz="3343"/>
            </a:lvl2pPr>
            <a:lvl3pPr>
              <a:defRPr sz="2743"/>
            </a:lvl3pPr>
            <a:lvl4pPr>
              <a:defRPr sz="2486"/>
            </a:lvl4pPr>
            <a:lvl5pPr>
              <a:defRPr sz="2486"/>
            </a:lvl5pPr>
            <a:lvl6pPr>
              <a:defRPr sz="2486"/>
            </a:lvl6pPr>
            <a:lvl7pPr>
              <a:defRPr sz="2486"/>
            </a:lvl7pPr>
            <a:lvl8pPr>
              <a:defRPr sz="2486"/>
            </a:lvl8pPr>
            <a:lvl9pPr>
              <a:defRPr sz="24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16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134231"/>
            <a:ext cx="39501233" cy="4724400"/>
          </a:xfrm>
          <a:prstGeom prst="rect">
            <a:avLst/>
          </a:prstGeom>
        </p:spPr>
        <p:txBody>
          <a:bodyPr lIns="147584" tIns="73792" rIns="147584" bIns="73792"/>
          <a:lstStyle>
            <a:lvl1pPr>
              <a:defRPr/>
            </a:lvl1pPr>
          </a:lstStyle>
          <a:p>
            <a:r>
              <a:rPr lang="en-US"/>
              <a:t>Click to edit Master title style</a:t>
            </a:r>
          </a:p>
        </p:txBody>
      </p:sp>
      <p:sp>
        <p:nvSpPr>
          <p:cNvPr id="3" name="Text Placeholder 2"/>
          <p:cNvSpPr>
            <a:spLocks noGrp="1"/>
          </p:cNvSpPr>
          <p:nvPr>
            <p:ph type="body" idx="1"/>
          </p:nvPr>
        </p:nvSpPr>
        <p:spPr>
          <a:xfrm>
            <a:off x="2194984" y="6346070"/>
            <a:ext cx="19392900" cy="2643414"/>
          </a:xfrm>
          <a:prstGeom prst="rect">
            <a:avLst/>
          </a:prstGeom>
        </p:spPr>
        <p:txBody>
          <a:bodyPr lIns="147584" tIns="73792" rIns="147584" bIns="73792" anchor="b"/>
          <a:lstStyle>
            <a:lvl1pPr marL="0" indent="0">
              <a:buNone/>
              <a:defRPr sz="3343" b="1"/>
            </a:lvl1pPr>
            <a:lvl2pPr marL="632472" indent="0">
              <a:buNone/>
              <a:defRPr sz="2743" b="1"/>
            </a:lvl2pPr>
            <a:lvl3pPr marL="1264944" indent="0">
              <a:buNone/>
              <a:defRPr sz="2486" b="1"/>
            </a:lvl3pPr>
            <a:lvl4pPr marL="1897415" indent="0">
              <a:buNone/>
              <a:defRPr sz="2228" b="1"/>
            </a:lvl4pPr>
            <a:lvl5pPr marL="2529887" indent="0">
              <a:buNone/>
              <a:defRPr sz="2228" b="1"/>
            </a:lvl5pPr>
            <a:lvl6pPr marL="3162360" indent="0">
              <a:buNone/>
              <a:defRPr sz="2228" b="1"/>
            </a:lvl6pPr>
            <a:lvl7pPr marL="3794832" indent="0">
              <a:buNone/>
              <a:defRPr sz="2228" b="1"/>
            </a:lvl7pPr>
            <a:lvl8pPr marL="4427304" indent="0">
              <a:buNone/>
              <a:defRPr sz="2228" b="1"/>
            </a:lvl8pPr>
            <a:lvl9pPr marL="5059775" indent="0">
              <a:buNone/>
              <a:defRPr sz="2228" b="1"/>
            </a:lvl9pPr>
          </a:lstStyle>
          <a:p>
            <a:pPr lvl="0"/>
            <a:r>
              <a:rPr lang="en-US"/>
              <a:t>Click to edit Master text styles</a:t>
            </a:r>
          </a:p>
        </p:txBody>
      </p:sp>
      <p:sp>
        <p:nvSpPr>
          <p:cNvPr id="4" name="Content Placeholder 3"/>
          <p:cNvSpPr>
            <a:spLocks noGrp="1"/>
          </p:cNvSpPr>
          <p:nvPr>
            <p:ph sz="half" idx="2"/>
          </p:nvPr>
        </p:nvSpPr>
        <p:spPr>
          <a:xfrm>
            <a:off x="2194984" y="8989484"/>
            <a:ext cx="19392900" cy="16331521"/>
          </a:xfrm>
          <a:prstGeom prst="rect">
            <a:avLst/>
          </a:prstGeom>
        </p:spPr>
        <p:txBody>
          <a:bodyPr lIns="147584" tIns="73792" rIns="147584" bIns="73792"/>
          <a:lstStyle>
            <a:lvl1pPr>
              <a:defRPr sz="3343"/>
            </a:lvl1pPr>
            <a:lvl2pPr>
              <a:defRPr sz="2743"/>
            </a:lvl2pPr>
            <a:lvl3pPr>
              <a:defRPr sz="2486"/>
            </a:lvl3pPr>
            <a:lvl4pPr>
              <a:defRPr sz="2228"/>
            </a:lvl4pPr>
            <a:lvl5pPr>
              <a:defRPr sz="2228"/>
            </a:lvl5pPr>
            <a:lvl6pPr>
              <a:defRPr sz="2228"/>
            </a:lvl6pPr>
            <a:lvl7pPr>
              <a:defRPr sz="2228"/>
            </a:lvl7pPr>
            <a:lvl8pPr>
              <a:defRPr sz="2228"/>
            </a:lvl8pPr>
            <a:lvl9pPr>
              <a:defRPr sz="22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7" y="6346070"/>
            <a:ext cx="19399251" cy="2643414"/>
          </a:xfrm>
          <a:prstGeom prst="rect">
            <a:avLst/>
          </a:prstGeom>
        </p:spPr>
        <p:txBody>
          <a:bodyPr lIns="147584" tIns="73792" rIns="147584" bIns="73792" anchor="b"/>
          <a:lstStyle>
            <a:lvl1pPr marL="0" indent="0">
              <a:buNone/>
              <a:defRPr sz="3343" b="1"/>
            </a:lvl1pPr>
            <a:lvl2pPr marL="632472" indent="0">
              <a:buNone/>
              <a:defRPr sz="2743" b="1"/>
            </a:lvl2pPr>
            <a:lvl3pPr marL="1264944" indent="0">
              <a:buNone/>
              <a:defRPr sz="2486" b="1"/>
            </a:lvl3pPr>
            <a:lvl4pPr marL="1897415" indent="0">
              <a:buNone/>
              <a:defRPr sz="2228" b="1"/>
            </a:lvl4pPr>
            <a:lvl5pPr marL="2529887" indent="0">
              <a:buNone/>
              <a:defRPr sz="2228" b="1"/>
            </a:lvl5pPr>
            <a:lvl6pPr marL="3162360" indent="0">
              <a:buNone/>
              <a:defRPr sz="2228" b="1"/>
            </a:lvl6pPr>
            <a:lvl7pPr marL="3794832" indent="0">
              <a:buNone/>
              <a:defRPr sz="2228" b="1"/>
            </a:lvl7pPr>
            <a:lvl8pPr marL="4427304" indent="0">
              <a:buNone/>
              <a:defRPr sz="2228" b="1"/>
            </a:lvl8pPr>
            <a:lvl9pPr marL="5059775" indent="0">
              <a:buNone/>
              <a:defRPr sz="2228" b="1"/>
            </a:lvl9pPr>
          </a:lstStyle>
          <a:p>
            <a:pPr lvl="0"/>
            <a:r>
              <a:rPr lang="en-US"/>
              <a:t>Click to edit Master text styles</a:t>
            </a:r>
          </a:p>
        </p:txBody>
      </p:sp>
      <p:sp>
        <p:nvSpPr>
          <p:cNvPr id="6" name="Content Placeholder 5"/>
          <p:cNvSpPr>
            <a:spLocks noGrp="1"/>
          </p:cNvSpPr>
          <p:nvPr>
            <p:ph sz="quarter" idx="4"/>
          </p:nvPr>
        </p:nvSpPr>
        <p:spPr>
          <a:xfrm>
            <a:off x="22296967" y="8989484"/>
            <a:ext cx="19399251" cy="16331521"/>
          </a:xfrm>
          <a:prstGeom prst="rect">
            <a:avLst/>
          </a:prstGeom>
        </p:spPr>
        <p:txBody>
          <a:bodyPr lIns="147584" tIns="73792" rIns="147584" bIns="73792"/>
          <a:lstStyle>
            <a:lvl1pPr>
              <a:defRPr sz="3343"/>
            </a:lvl1pPr>
            <a:lvl2pPr>
              <a:defRPr sz="2743"/>
            </a:lvl2pPr>
            <a:lvl3pPr>
              <a:defRPr sz="2486"/>
            </a:lvl3pPr>
            <a:lvl4pPr>
              <a:defRPr sz="2228"/>
            </a:lvl4pPr>
            <a:lvl5pPr>
              <a:defRPr sz="2228"/>
            </a:lvl5pPr>
            <a:lvl6pPr>
              <a:defRPr sz="2228"/>
            </a:lvl6pPr>
            <a:lvl7pPr>
              <a:defRPr sz="2228"/>
            </a:lvl7pPr>
            <a:lvl8pPr>
              <a:defRPr sz="2228"/>
            </a:lvl8pPr>
            <a:lvl9pPr>
              <a:defRPr sz="22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24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985" y="1134231"/>
            <a:ext cx="39501233" cy="4724400"/>
          </a:xfrm>
          <a:prstGeom prst="rect">
            <a:avLst/>
          </a:prstGeom>
        </p:spPr>
        <p:txBody>
          <a:bodyPr lIns="147584" tIns="73792" rIns="147584" bIns="73792"/>
          <a:lstStyle/>
          <a:p>
            <a:r>
              <a:rPr lang="en-US"/>
              <a:t>Click to edit Master title style</a:t>
            </a:r>
          </a:p>
        </p:txBody>
      </p:sp>
    </p:spTree>
    <p:extLst>
      <p:ext uri="{BB962C8B-B14F-4D97-AF65-F5344CB8AC3E}">
        <p14:creationId xmlns:p14="http://schemas.microsoft.com/office/powerpoint/2010/main" val="52684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63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4" y="1129544"/>
            <a:ext cx="14439900" cy="4801735"/>
          </a:xfrm>
          <a:prstGeom prst="rect">
            <a:avLst/>
          </a:prstGeom>
        </p:spPr>
        <p:txBody>
          <a:bodyPr lIns="147584" tIns="73792" rIns="147584" bIns="73792" anchor="b"/>
          <a:lstStyle>
            <a:lvl1pPr algn="l">
              <a:defRPr sz="2743" b="1"/>
            </a:lvl1pPr>
          </a:lstStyle>
          <a:p>
            <a:r>
              <a:rPr lang="en-US"/>
              <a:t>Click to edit Master title style</a:t>
            </a:r>
          </a:p>
        </p:txBody>
      </p:sp>
      <p:sp>
        <p:nvSpPr>
          <p:cNvPr id="3" name="Content Placeholder 2"/>
          <p:cNvSpPr>
            <a:spLocks noGrp="1"/>
          </p:cNvSpPr>
          <p:nvPr>
            <p:ph idx="1"/>
          </p:nvPr>
        </p:nvSpPr>
        <p:spPr>
          <a:xfrm>
            <a:off x="17159817" y="1129544"/>
            <a:ext cx="24536400" cy="24191460"/>
          </a:xfrm>
          <a:prstGeom prst="rect">
            <a:avLst/>
          </a:prstGeom>
        </p:spPr>
        <p:txBody>
          <a:bodyPr lIns="147584" tIns="73792" rIns="147584" bIns="73792"/>
          <a:lstStyle>
            <a:lvl1pPr>
              <a:defRPr sz="4457"/>
            </a:lvl1pPr>
            <a:lvl2pPr>
              <a:defRPr sz="3857"/>
            </a:lvl2pPr>
            <a:lvl3pPr>
              <a:defRPr sz="3343"/>
            </a:lvl3pPr>
            <a:lvl4pPr>
              <a:defRPr sz="2743"/>
            </a:lvl4pPr>
            <a:lvl5pPr>
              <a:defRPr sz="2743"/>
            </a:lvl5pPr>
            <a:lvl6pPr>
              <a:defRPr sz="2743"/>
            </a:lvl6pPr>
            <a:lvl7pPr>
              <a:defRPr sz="2743"/>
            </a:lvl7pPr>
            <a:lvl8pPr>
              <a:defRPr sz="2743"/>
            </a:lvl8pPr>
            <a:lvl9pPr>
              <a:defRPr sz="27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4" y="5931279"/>
            <a:ext cx="14439900" cy="19389725"/>
          </a:xfrm>
          <a:prstGeom prst="rect">
            <a:avLst/>
          </a:prstGeom>
        </p:spPr>
        <p:txBody>
          <a:bodyPr lIns="147584" tIns="73792" rIns="147584" bIns="73792"/>
          <a:lstStyle>
            <a:lvl1pPr marL="0" indent="0">
              <a:buNone/>
              <a:defRPr sz="1971"/>
            </a:lvl1pPr>
            <a:lvl2pPr marL="632472" indent="0">
              <a:buNone/>
              <a:defRPr sz="1628"/>
            </a:lvl2pPr>
            <a:lvl3pPr marL="1264944" indent="0">
              <a:buNone/>
              <a:defRPr sz="1371"/>
            </a:lvl3pPr>
            <a:lvl4pPr marL="1897415" indent="0">
              <a:buNone/>
              <a:defRPr sz="1286"/>
            </a:lvl4pPr>
            <a:lvl5pPr marL="2529887" indent="0">
              <a:buNone/>
              <a:defRPr sz="1286"/>
            </a:lvl5pPr>
            <a:lvl6pPr marL="3162360" indent="0">
              <a:buNone/>
              <a:defRPr sz="1286"/>
            </a:lvl6pPr>
            <a:lvl7pPr marL="3794832" indent="0">
              <a:buNone/>
              <a:defRPr sz="1286"/>
            </a:lvl7pPr>
            <a:lvl8pPr marL="4427304" indent="0">
              <a:buNone/>
              <a:defRPr sz="1286"/>
            </a:lvl8pPr>
            <a:lvl9pPr marL="5059775" indent="0">
              <a:buNone/>
              <a:defRPr sz="1286"/>
            </a:lvl9pPr>
          </a:lstStyle>
          <a:p>
            <a:pPr lvl="0"/>
            <a:r>
              <a:rPr lang="en-US"/>
              <a:t>Click to edit Master text styles</a:t>
            </a:r>
          </a:p>
        </p:txBody>
      </p:sp>
    </p:spTree>
    <p:extLst>
      <p:ext uri="{BB962C8B-B14F-4D97-AF65-F5344CB8AC3E}">
        <p14:creationId xmlns:p14="http://schemas.microsoft.com/office/powerpoint/2010/main" val="79011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4" y="19842012"/>
            <a:ext cx="26335567" cy="2343453"/>
          </a:xfrm>
          <a:prstGeom prst="rect">
            <a:avLst/>
          </a:prstGeom>
        </p:spPr>
        <p:txBody>
          <a:bodyPr lIns="147584" tIns="73792" rIns="147584" bIns="73792" anchor="b"/>
          <a:lstStyle>
            <a:lvl1pPr algn="l">
              <a:defRPr sz="2743" b="1"/>
            </a:lvl1pPr>
          </a:lstStyle>
          <a:p>
            <a:r>
              <a:rPr lang="en-US"/>
              <a:t>Click to edit Master title style</a:t>
            </a:r>
          </a:p>
        </p:txBody>
      </p:sp>
      <p:sp>
        <p:nvSpPr>
          <p:cNvPr id="3" name="Picture Placeholder 2"/>
          <p:cNvSpPr>
            <a:spLocks noGrp="1"/>
          </p:cNvSpPr>
          <p:nvPr>
            <p:ph type="pic" idx="1"/>
          </p:nvPr>
        </p:nvSpPr>
        <p:spPr>
          <a:xfrm>
            <a:off x="8602134" y="2533273"/>
            <a:ext cx="26335567" cy="17006433"/>
          </a:xfrm>
          <a:prstGeom prst="rect">
            <a:avLst/>
          </a:prstGeom>
        </p:spPr>
        <p:txBody>
          <a:bodyPr lIns="147584" tIns="73792" rIns="147584" bIns="73792"/>
          <a:lstStyle>
            <a:lvl1pPr marL="0" indent="0">
              <a:buNone/>
              <a:defRPr sz="4457"/>
            </a:lvl1pPr>
            <a:lvl2pPr marL="632472" indent="0">
              <a:buNone/>
              <a:defRPr sz="3857"/>
            </a:lvl2pPr>
            <a:lvl3pPr marL="1264944" indent="0">
              <a:buNone/>
              <a:defRPr sz="3343"/>
            </a:lvl3pPr>
            <a:lvl4pPr marL="1897415" indent="0">
              <a:buNone/>
              <a:defRPr sz="2743"/>
            </a:lvl4pPr>
            <a:lvl5pPr marL="2529887" indent="0">
              <a:buNone/>
              <a:defRPr sz="2743"/>
            </a:lvl5pPr>
            <a:lvl6pPr marL="3162360" indent="0">
              <a:buNone/>
              <a:defRPr sz="2743"/>
            </a:lvl6pPr>
            <a:lvl7pPr marL="3794832" indent="0">
              <a:buNone/>
              <a:defRPr sz="2743"/>
            </a:lvl7pPr>
            <a:lvl8pPr marL="4427304" indent="0">
              <a:buNone/>
              <a:defRPr sz="2743"/>
            </a:lvl8pPr>
            <a:lvl9pPr marL="5059775" indent="0">
              <a:buNone/>
              <a:defRPr sz="2743"/>
            </a:lvl9pPr>
          </a:lstStyle>
          <a:p>
            <a:pPr lvl="0"/>
            <a:endParaRPr lang="en-US" noProof="0"/>
          </a:p>
        </p:txBody>
      </p:sp>
      <p:sp>
        <p:nvSpPr>
          <p:cNvPr id="4" name="Text Placeholder 3"/>
          <p:cNvSpPr>
            <a:spLocks noGrp="1"/>
          </p:cNvSpPr>
          <p:nvPr>
            <p:ph type="body" sz="half" idx="2"/>
          </p:nvPr>
        </p:nvSpPr>
        <p:spPr>
          <a:xfrm>
            <a:off x="8602134" y="22185464"/>
            <a:ext cx="26335567" cy="3325358"/>
          </a:xfrm>
          <a:prstGeom prst="rect">
            <a:avLst/>
          </a:prstGeom>
        </p:spPr>
        <p:txBody>
          <a:bodyPr lIns="147584" tIns="73792" rIns="147584" bIns="73792"/>
          <a:lstStyle>
            <a:lvl1pPr marL="0" indent="0">
              <a:buNone/>
              <a:defRPr sz="1971"/>
            </a:lvl1pPr>
            <a:lvl2pPr marL="632472" indent="0">
              <a:buNone/>
              <a:defRPr sz="1628"/>
            </a:lvl2pPr>
            <a:lvl3pPr marL="1264944" indent="0">
              <a:buNone/>
              <a:defRPr sz="1371"/>
            </a:lvl3pPr>
            <a:lvl4pPr marL="1897415" indent="0">
              <a:buNone/>
              <a:defRPr sz="1286"/>
            </a:lvl4pPr>
            <a:lvl5pPr marL="2529887" indent="0">
              <a:buNone/>
              <a:defRPr sz="1286"/>
            </a:lvl5pPr>
            <a:lvl6pPr marL="3162360" indent="0">
              <a:buNone/>
              <a:defRPr sz="1286"/>
            </a:lvl6pPr>
            <a:lvl7pPr marL="3794832" indent="0">
              <a:buNone/>
              <a:defRPr sz="1286"/>
            </a:lvl7pPr>
            <a:lvl8pPr marL="4427304" indent="0">
              <a:buNone/>
              <a:defRPr sz="1286"/>
            </a:lvl8pPr>
            <a:lvl9pPr marL="5059775" indent="0">
              <a:buNone/>
              <a:defRPr sz="1286"/>
            </a:lvl9pPr>
          </a:lstStyle>
          <a:p>
            <a:pPr lvl="0"/>
            <a:r>
              <a:rPr lang="en-US"/>
              <a:t>Click to edit Master text styles</a:t>
            </a:r>
          </a:p>
        </p:txBody>
      </p:sp>
    </p:spTree>
    <p:extLst>
      <p:ext uri="{BB962C8B-B14F-4D97-AF65-F5344CB8AC3E}">
        <p14:creationId xmlns:p14="http://schemas.microsoft.com/office/powerpoint/2010/main" val="107086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62" name="Text Box 38"/>
          <p:cNvSpPr txBox="1">
            <a:spLocks noChangeArrowheads="1"/>
          </p:cNvSpPr>
          <p:nvPr userDrawn="1"/>
        </p:nvSpPr>
        <p:spPr bwMode="auto">
          <a:xfrm>
            <a:off x="14935200" y="5314950"/>
            <a:ext cx="14005833" cy="7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482" tIns="63241" rIns="126482" bIns="63241">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eaLnBrk="1" hangingPunct="1">
              <a:spcBef>
                <a:spcPct val="50000"/>
              </a:spcBef>
              <a:defRPr/>
            </a:pPr>
            <a:endParaRPr lang="en-US" sz="4028">
              <a:solidFill>
                <a:schemeClr val="tx2"/>
              </a:solidFill>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34241" rtl="0" eaLnBrk="0" fontAlgn="base" hangingPunct="0">
        <a:spcBef>
          <a:spcPct val="0"/>
        </a:spcBef>
        <a:spcAft>
          <a:spcPct val="0"/>
        </a:spcAft>
        <a:defRPr sz="9000" b="1">
          <a:solidFill>
            <a:schemeClr val="bg1"/>
          </a:solidFill>
          <a:latin typeface="+mj-lt"/>
          <a:ea typeface="MS PGothic" panose="020B0600070205080204" pitchFamily="34" charset="-128"/>
          <a:cs typeface="ＭＳ Ｐゴシック" charset="0"/>
        </a:defRPr>
      </a:lvl1pPr>
      <a:lvl2pPr algn="ctr" defTabSz="3034241" rtl="0" eaLnBrk="0" fontAlgn="base" hangingPunct="0">
        <a:spcBef>
          <a:spcPct val="0"/>
        </a:spcBef>
        <a:spcAft>
          <a:spcPct val="0"/>
        </a:spcAft>
        <a:defRPr sz="9000" b="1">
          <a:solidFill>
            <a:schemeClr val="bg1"/>
          </a:solidFill>
          <a:latin typeface="Arial" charset="0"/>
          <a:ea typeface="MS PGothic" panose="020B0600070205080204" pitchFamily="34" charset="-128"/>
          <a:cs typeface="ＭＳ Ｐゴシック" charset="0"/>
        </a:defRPr>
      </a:lvl2pPr>
      <a:lvl3pPr algn="ctr" defTabSz="3034241" rtl="0" eaLnBrk="0" fontAlgn="base" hangingPunct="0">
        <a:spcBef>
          <a:spcPct val="0"/>
        </a:spcBef>
        <a:spcAft>
          <a:spcPct val="0"/>
        </a:spcAft>
        <a:defRPr sz="9000" b="1">
          <a:solidFill>
            <a:schemeClr val="bg1"/>
          </a:solidFill>
          <a:latin typeface="Arial" charset="0"/>
          <a:ea typeface="MS PGothic" panose="020B0600070205080204" pitchFamily="34" charset="-128"/>
          <a:cs typeface="ＭＳ Ｐゴシック" charset="0"/>
        </a:defRPr>
      </a:lvl3pPr>
      <a:lvl4pPr algn="ctr" defTabSz="3034241" rtl="0" eaLnBrk="0" fontAlgn="base" hangingPunct="0">
        <a:spcBef>
          <a:spcPct val="0"/>
        </a:spcBef>
        <a:spcAft>
          <a:spcPct val="0"/>
        </a:spcAft>
        <a:defRPr sz="9000" b="1">
          <a:solidFill>
            <a:schemeClr val="bg1"/>
          </a:solidFill>
          <a:latin typeface="Arial" charset="0"/>
          <a:ea typeface="MS PGothic" panose="020B0600070205080204" pitchFamily="34" charset="-128"/>
          <a:cs typeface="ＭＳ Ｐゴシック" charset="0"/>
        </a:defRPr>
      </a:lvl4pPr>
      <a:lvl5pPr algn="ctr" defTabSz="3034241" rtl="0" eaLnBrk="0" fontAlgn="base" hangingPunct="0">
        <a:spcBef>
          <a:spcPct val="0"/>
        </a:spcBef>
        <a:spcAft>
          <a:spcPct val="0"/>
        </a:spcAft>
        <a:defRPr sz="9000" b="1">
          <a:solidFill>
            <a:schemeClr val="bg1"/>
          </a:solidFill>
          <a:latin typeface="Arial" charset="0"/>
          <a:ea typeface="MS PGothic" panose="020B0600070205080204" pitchFamily="34" charset="-128"/>
          <a:cs typeface="ＭＳ Ｐゴシック" charset="0"/>
        </a:defRPr>
      </a:lvl5pPr>
      <a:lvl6pPr marL="632472" algn="ctr" defTabSz="3034987" rtl="0" fontAlgn="base">
        <a:spcBef>
          <a:spcPct val="0"/>
        </a:spcBef>
        <a:spcAft>
          <a:spcPct val="0"/>
        </a:spcAft>
        <a:defRPr sz="9000" b="1">
          <a:solidFill>
            <a:schemeClr val="bg1"/>
          </a:solidFill>
          <a:latin typeface="Arial" charset="0"/>
        </a:defRPr>
      </a:lvl6pPr>
      <a:lvl7pPr marL="1264944" algn="ctr" defTabSz="3034987" rtl="0" fontAlgn="base">
        <a:spcBef>
          <a:spcPct val="0"/>
        </a:spcBef>
        <a:spcAft>
          <a:spcPct val="0"/>
        </a:spcAft>
        <a:defRPr sz="9000" b="1">
          <a:solidFill>
            <a:schemeClr val="bg1"/>
          </a:solidFill>
          <a:latin typeface="Arial" charset="0"/>
        </a:defRPr>
      </a:lvl7pPr>
      <a:lvl8pPr marL="1897415" algn="ctr" defTabSz="3034987" rtl="0" fontAlgn="base">
        <a:spcBef>
          <a:spcPct val="0"/>
        </a:spcBef>
        <a:spcAft>
          <a:spcPct val="0"/>
        </a:spcAft>
        <a:defRPr sz="9000" b="1">
          <a:solidFill>
            <a:schemeClr val="bg1"/>
          </a:solidFill>
          <a:latin typeface="Arial" charset="0"/>
        </a:defRPr>
      </a:lvl8pPr>
      <a:lvl9pPr marL="2529887" algn="ctr" defTabSz="3034987" rtl="0" fontAlgn="base">
        <a:spcBef>
          <a:spcPct val="0"/>
        </a:spcBef>
        <a:spcAft>
          <a:spcPct val="0"/>
        </a:spcAft>
        <a:defRPr sz="9000" b="1">
          <a:solidFill>
            <a:schemeClr val="bg1"/>
          </a:solidFill>
          <a:latin typeface="Arial" charset="0"/>
        </a:defRPr>
      </a:lvl9pPr>
    </p:titleStyle>
    <p:bodyStyle>
      <a:lvl1pPr marL="1137500" indent="-1137500" algn="l" defTabSz="3034241" rtl="0" eaLnBrk="0" fontAlgn="base" hangingPunct="0">
        <a:spcBef>
          <a:spcPct val="20000"/>
        </a:spcBef>
        <a:spcAft>
          <a:spcPct val="0"/>
        </a:spcAft>
        <a:defRPr sz="2314">
          <a:solidFill>
            <a:schemeClr val="tx1"/>
          </a:solidFill>
          <a:latin typeface="+mn-lt"/>
          <a:ea typeface="MS PGothic" panose="020B0600070205080204" pitchFamily="34" charset="-128"/>
          <a:cs typeface="ＭＳ Ｐゴシック" charset="0"/>
        </a:defRPr>
      </a:lvl1pPr>
      <a:lvl2pPr marL="2465491" indent="-948371" algn="l" defTabSz="3034241" rtl="0" eaLnBrk="0" fontAlgn="base" hangingPunct="0">
        <a:spcBef>
          <a:spcPct val="20000"/>
        </a:spcBef>
        <a:spcAft>
          <a:spcPct val="0"/>
        </a:spcAft>
        <a:buChar char="–"/>
        <a:defRPr sz="4971">
          <a:solidFill>
            <a:schemeClr val="tx1"/>
          </a:solidFill>
          <a:latin typeface="+mn-lt"/>
          <a:ea typeface="MS PGothic" panose="020B0600070205080204" pitchFamily="34" charset="-128"/>
        </a:defRPr>
      </a:lvl2pPr>
      <a:lvl3pPr marL="3793482" indent="-759241" algn="l" defTabSz="3034241" rtl="0" eaLnBrk="0" fontAlgn="base" hangingPunct="0">
        <a:spcBef>
          <a:spcPct val="20000"/>
        </a:spcBef>
        <a:spcAft>
          <a:spcPct val="0"/>
        </a:spcAft>
        <a:buChar char="•"/>
        <a:defRPr sz="4286">
          <a:solidFill>
            <a:schemeClr val="tx1"/>
          </a:solidFill>
          <a:latin typeface="+mn-lt"/>
          <a:ea typeface="MS PGothic" panose="020B0600070205080204" pitchFamily="34" charset="-128"/>
        </a:defRPr>
      </a:lvl3pPr>
      <a:lvl4pPr marL="5311963" indent="-756519" algn="l" defTabSz="3034241" rtl="0" eaLnBrk="0" fontAlgn="base" hangingPunct="0">
        <a:spcBef>
          <a:spcPct val="20000"/>
        </a:spcBef>
        <a:spcAft>
          <a:spcPct val="0"/>
        </a:spcAft>
        <a:buChar char="–"/>
        <a:defRPr sz="3343">
          <a:solidFill>
            <a:schemeClr val="tx1"/>
          </a:solidFill>
          <a:latin typeface="+mn-lt"/>
          <a:ea typeface="MS PGothic" panose="020B0600070205080204" pitchFamily="34" charset="-128"/>
        </a:defRPr>
      </a:lvl4pPr>
      <a:lvl5pPr marL="6829084" indent="-756519" algn="l" defTabSz="3034241" rtl="0" eaLnBrk="0" fontAlgn="base" hangingPunct="0">
        <a:spcBef>
          <a:spcPct val="20000"/>
        </a:spcBef>
        <a:spcAft>
          <a:spcPct val="0"/>
        </a:spcAft>
        <a:buChar char="»"/>
        <a:defRPr sz="3343">
          <a:solidFill>
            <a:schemeClr val="tx1"/>
          </a:solidFill>
          <a:latin typeface="+mn-lt"/>
          <a:ea typeface="MS PGothic" panose="020B0600070205080204" pitchFamily="34" charset="-128"/>
        </a:defRPr>
      </a:lvl5pPr>
      <a:lvl6pPr marL="7462291" indent="-757649" algn="l" defTabSz="3034987" rtl="0" fontAlgn="base">
        <a:spcBef>
          <a:spcPct val="20000"/>
        </a:spcBef>
        <a:spcAft>
          <a:spcPct val="0"/>
        </a:spcAft>
        <a:buChar char="»"/>
        <a:defRPr sz="3343">
          <a:solidFill>
            <a:schemeClr val="tx1"/>
          </a:solidFill>
          <a:latin typeface="+mn-lt"/>
        </a:defRPr>
      </a:lvl6pPr>
      <a:lvl7pPr marL="8094762" indent="-757649" algn="l" defTabSz="3034987" rtl="0" fontAlgn="base">
        <a:spcBef>
          <a:spcPct val="20000"/>
        </a:spcBef>
        <a:spcAft>
          <a:spcPct val="0"/>
        </a:spcAft>
        <a:buChar char="»"/>
        <a:defRPr sz="3343">
          <a:solidFill>
            <a:schemeClr val="tx1"/>
          </a:solidFill>
          <a:latin typeface="+mn-lt"/>
        </a:defRPr>
      </a:lvl7pPr>
      <a:lvl8pPr marL="8727234" indent="-757649" algn="l" defTabSz="3034987" rtl="0" fontAlgn="base">
        <a:spcBef>
          <a:spcPct val="20000"/>
        </a:spcBef>
        <a:spcAft>
          <a:spcPct val="0"/>
        </a:spcAft>
        <a:buChar char="»"/>
        <a:defRPr sz="3343">
          <a:solidFill>
            <a:schemeClr val="tx1"/>
          </a:solidFill>
          <a:latin typeface="+mn-lt"/>
        </a:defRPr>
      </a:lvl8pPr>
      <a:lvl9pPr marL="9359706" indent="-757649" algn="l" defTabSz="3034987" rtl="0" fontAlgn="base">
        <a:spcBef>
          <a:spcPct val="20000"/>
        </a:spcBef>
        <a:spcAft>
          <a:spcPct val="0"/>
        </a:spcAft>
        <a:buChar char="»"/>
        <a:defRPr sz="3343">
          <a:solidFill>
            <a:schemeClr val="tx1"/>
          </a:solidFill>
          <a:latin typeface="+mn-lt"/>
        </a:defRPr>
      </a:lvl9pPr>
    </p:bodyStyle>
    <p:otherStyle>
      <a:defPPr>
        <a:defRPr lang="en-US"/>
      </a:defPPr>
      <a:lvl1pPr marL="0" algn="l" defTabSz="1264944" rtl="0" eaLnBrk="1" latinLnBrk="0" hangingPunct="1">
        <a:defRPr sz="2486" kern="1200">
          <a:solidFill>
            <a:schemeClr val="tx1"/>
          </a:solidFill>
          <a:latin typeface="+mn-lt"/>
          <a:ea typeface="+mn-ea"/>
          <a:cs typeface="+mn-cs"/>
        </a:defRPr>
      </a:lvl1pPr>
      <a:lvl2pPr marL="632472" algn="l" defTabSz="1264944" rtl="0" eaLnBrk="1" latinLnBrk="0" hangingPunct="1">
        <a:defRPr sz="2486" kern="1200">
          <a:solidFill>
            <a:schemeClr val="tx1"/>
          </a:solidFill>
          <a:latin typeface="+mn-lt"/>
          <a:ea typeface="+mn-ea"/>
          <a:cs typeface="+mn-cs"/>
        </a:defRPr>
      </a:lvl2pPr>
      <a:lvl3pPr marL="1264944" algn="l" defTabSz="1264944" rtl="0" eaLnBrk="1" latinLnBrk="0" hangingPunct="1">
        <a:defRPr sz="2486" kern="1200">
          <a:solidFill>
            <a:schemeClr val="tx1"/>
          </a:solidFill>
          <a:latin typeface="+mn-lt"/>
          <a:ea typeface="+mn-ea"/>
          <a:cs typeface="+mn-cs"/>
        </a:defRPr>
      </a:lvl3pPr>
      <a:lvl4pPr marL="1897415" algn="l" defTabSz="1264944" rtl="0" eaLnBrk="1" latinLnBrk="0" hangingPunct="1">
        <a:defRPr sz="2486" kern="1200">
          <a:solidFill>
            <a:schemeClr val="tx1"/>
          </a:solidFill>
          <a:latin typeface="+mn-lt"/>
          <a:ea typeface="+mn-ea"/>
          <a:cs typeface="+mn-cs"/>
        </a:defRPr>
      </a:lvl4pPr>
      <a:lvl5pPr marL="2529887" algn="l" defTabSz="1264944" rtl="0" eaLnBrk="1" latinLnBrk="0" hangingPunct="1">
        <a:defRPr sz="2486" kern="1200">
          <a:solidFill>
            <a:schemeClr val="tx1"/>
          </a:solidFill>
          <a:latin typeface="+mn-lt"/>
          <a:ea typeface="+mn-ea"/>
          <a:cs typeface="+mn-cs"/>
        </a:defRPr>
      </a:lvl5pPr>
      <a:lvl6pPr marL="3162360" algn="l" defTabSz="1264944" rtl="0" eaLnBrk="1" latinLnBrk="0" hangingPunct="1">
        <a:defRPr sz="2486" kern="1200">
          <a:solidFill>
            <a:schemeClr val="tx1"/>
          </a:solidFill>
          <a:latin typeface="+mn-lt"/>
          <a:ea typeface="+mn-ea"/>
          <a:cs typeface="+mn-cs"/>
        </a:defRPr>
      </a:lvl6pPr>
      <a:lvl7pPr marL="3794832" algn="l" defTabSz="1264944" rtl="0" eaLnBrk="1" latinLnBrk="0" hangingPunct="1">
        <a:defRPr sz="2486" kern="1200">
          <a:solidFill>
            <a:schemeClr val="tx1"/>
          </a:solidFill>
          <a:latin typeface="+mn-lt"/>
          <a:ea typeface="+mn-ea"/>
          <a:cs typeface="+mn-cs"/>
        </a:defRPr>
      </a:lvl7pPr>
      <a:lvl8pPr marL="4427304" algn="l" defTabSz="1264944" rtl="0" eaLnBrk="1" latinLnBrk="0" hangingPunct="1">
        <a:defRPr sz="2486" kern="1200">
          <a:solidFill>
            <a:schemeClr val="tx1"/>
          </a:solidFill>
          <a:latin typeface="+mn-lt"/>
          <a:ea typeface="+mn-ea"/>
          <a:cs typeface="+mn-cs"/>
        </a:defRPr>
      </a:lvl8pPr>
      <a:lvl9pPr marL="5059775" algn="l" defTabSz="1264944" rtl="0" eaLnBrk="1" latinLnBrk="0" hangingPunct="1">
        <a:defRPr sz="24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24" name="Text Box 990"/>
          <p:cNvSpPr txBox="1">
            <a:spLocks noChangeArrowheads="1"/>
          </p:cNvSpPr>
          <p:nvPr/>
        </p:nvSpPr>
        <p:spPr bwMode="auto">
          <a:xfrm>
            <a:off x="13296835" y="5575396"/>
            <a:ext cx="19540145" cy="227056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5131" tIns="235131" rIns="235131" bIns="235131"/>
          <a:lstStyle>
            <a:lvl1pPr defTabSz="2193925" eaLnBrk="0" hangingPunct="0">
              <a:defRPr sz="17100">
                <a:solidFill>
                  <a:schemeClr val="tx2"/>
                </a:solidFill>
                <a:latin typeface="Arial" pitchFamily="34" charset="0"/>
                <a:ea typeface="ＭＳ Ｐゴシック" pitchFamily="34" charset="-128"/>
              </a:defRPr>
            </a:lvl1pPr>
            <a:lvl2pPr marL="742950" indent="-285750" defTabSz="2193925" eaLnBrk="0" hangingPunct="0">
              <a:defRPr sz="17100">
                <a:solidFill>
                  <a:schemeClr val="tx2"/>
                </a:solidFill>
                <a:latin typeface="Arial" pitchFamily="34" charset="0"/>
                <a:ea typeface="ＭＳ Ｐゴシック" pitchFamily="34" charset="-128"/>
              </a:defRPr>
            </a:lvl2pPr>
            <a:lvl3pPr marL="1143000" indent="-228600" defTabSz="2193925" eaLnBrk="0" hangingPunct="0">
              <a:defRPr sz="17100">
                <a:solidFill>
                  <a:schemeClr val="tx2"/>
                </a:solidFill>
                <a:latin typeface="Arial" pitchFamily="34" charset="0"/>
                <a:ea typeface="ＭＳ Ｐゴシック" pitchFamily="34" charset="-128"/>
              </a:defRPr>
            </a:lvl3pPr>
            <a:lvl4pPr marL="1600200" indent="-228600" defTabSz="2193925" eaLnBrk="0" hangingPunct="0">
              <a:defRPr sz="17100">
                <a:solidFill>
                  <a:schemeClr val="tx2"/>
                </a:solidFill>
                <a:latin typeface="Arial" pitchFamily="34" charset="0"/>
                <a:ea typeface="ＭＳ Ｐゴシック" pitchFamily="34" charset="-128"/>
              </a:defRPr>
            </a:lvl4pPr>
            <a:lvl5pPr marL="2057400" indent="-228600" defTabSz="2193925" eaLnBrk="0" hangingPunct="0">
              <a:defRPr sz="17100">
                <a:solidFill>
                  <a:schemeClr val="tx2"/>
                </a:solidFill>
                <a:latin typeface="Arial" pitchFamily="34" charset="0"/>
                <a:ea typeface="ＭＳ Ｐゴシック" pitchFamily="34" charset="-128"/>
              </a:defRPr>
            </a:lvl5pPr>
            <a:lvl6pPr marL="25146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6pPr>
            <a:lvl7pPr marL="29718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7pPr>
            <a:lvl8pPr marL="34290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8pPr>
            <a:lvl9pPr marL="38862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9pPr>
          </a:lstStyle>
          <a:p>
            <a:pPr eaLnBrk="1" hangingPunct="1">
              <a:buClr>
                <a:schemeClr val="tx1"/>
              </a:buClr>
              <a:defRPr/>
            </a:pPr>
            <a:r>
              <a:rPr lang="en-US" altLang="en-US" sz="3600" i="1" dirty="0">
                <a:solidFill>
                  <a:schemeClr val="tx1"/>
                </a:solidFill>
              </a:rPr>
              <a:t>						</a:t>
            </a:r>
          </a:p>
        </p:txBody>
      </p:sp>
      <p:sp>
        <p:nvSpPr>
          <p:cNvPr id="58" name="Text Box 990">
            <a:extLst>
              <a:ext uri="{FF2B5EF4-FFF2-40B4-BE49-F238E27FC236}">
                <a16:creationId xmlns:a16="http://schemas.microsoft.com/office/drawing/2014/main" id="{3D80EB03-BB6E-B349-AD3B-86CD3E5570EB}"/>
              </a:ext>
            </a:extLst>
          </p:cNvPr>
          <p:cNvSpPr txBox="1">
            <a:spLocks noChangeArrowheads="1"/>
          </p:cNvSpPr>
          <p:nvPr/>
        </p:nvSpPr>
        <p:spPr bwMode="auto">
          <a:xfrm>
            <a:off x="14417028" y="15793722"/>
            <a:ext cx="1909931" cy="22493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5131" tIns="235131" rIns="235131" bIns="235131"/>
          <a:lstStyle>
            <a:lvl1pPr defTabSz="2193925" eaLnBrk="0" hangingPunct="0">
              <a:defRPr sz="17100">
                <a:solidFill>
                  <a:schemeClr val="tx2"/>
                </a:solidFill>
                <a:latin typeface="Arial" pitchFamily="34" charset="0"/>
                <a:ea typeface="ＭＳ Ｐゴシック" pitchFamily="34" charset="-128"/>
              </a:defRPr>
            </a:lvl1pPr>
            <a:lvl2pPr marL="742950" indent="-285750" defTabSz="2193925" eaLnBrk="0" hangingPunct="0">
              <a:defRPr sz="17100">
                <a:solidFill>
                  <a:schemeClr val="tx2"/>
                </a:solidFill>
                <a:latin typeface="Arial" pitchFamily="34" charset="0"/>
                <a:ea typeface="ＭＳ Ｐゴシック" pitchFamily="34" charset="-128"/>
              </a:defRPr>
            </a:lvl2pPr>
            <a:lvl3pPr marL="1143000" indent="-228600" defTabSz="2193925" eaLnBrk="0" hangingPunct="0">
              <a:defRPr sz="17100">
                <a:solidFill>
                  <a:schemeClr val="tx2"/>
                </a:solidFill>
                <a:latin typeface="Arial" pitchFamily="34" charset="0"/>
                <a:ea typeface="ＭＳ Ｐゴシック" pitchFamily="34" charset="-128"/>
              </a:defRPr>
            </a:lvl3pPr>
            <a:lvl4pPr marL="1600200" indent="-228600" defTabSz="2193925" eaLnBrk="0" hangingPunct="0">
              <a:defRPr sz="17100">
                <a:solidFill>
                  <a:schemeClr val="tx2"/>
                </a:solidFill>
                <a:latin typeface="Arial" pitchFamily="34" charset="0"/>
                <a:ea typeface="ＭＳ Ｐゴシック" pitchFamily="34" charset="-128"/>
              </a:defRPr>
            </a:lvl4pPr>
            <a:lvl5pPr marL="2057400" indent="-228600" defTabSz="2193925" eaLnBrk="0" hangingPunct="0">
              <a:defRPr sz="17100">
                <a:solidFill>
                  <a:schemeClr val="tx2"/>
                </a:solidFill>
                <a:latin typeface="Arial" pitchFamily="34" charset="0"/>
                <a:ea typeface="ＭＳ Ｐゴシック" pitchFamily="34" charset="-128"/>
              </a:defRPr>
            </a:lvl5pPr>
            <a:lvl6pPr marL="25146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6pPr>
            <a:lvl7pPr marL="29718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7pPr>
            <a:lvl8pPr marL="34290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8pPr>
            <a:lvl9pPr marL="38862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9pPr>
          </a:lstStyle>
          <a:p>
            <a:pPr eaLnBrk="1" hangingPunct="1">
              <a:buClr>
                <a:schemeClr val="tx1"/>
              </a:buClr>
              <a:defRPr/>
            </a:pPr>
            <a:r>
              <a:rPr lang="en-US" altLang="en-US" sz="3600" i="1" dirty="0">
                <a:solidFill>
                  <a:schemeClr val="tx1"/>
                </a:solidFill>
              </a:rPr>
              <a:t>						</a:t>
            </a:r>
          </a:p>
        </p:txBody>
      </p:sp>
      <p:sp>
        <p:nvSpPr>
          <p:cNvPr id="7" name="Rectangle 6"/>
          <p:cNvSpPr/>
          <p:nvPr/>
        </p:nvSpPr>
        <p:spPr bwMode="auto">
          <a:xfrm>
            <a:off x="32558038" y="10084901"/>
            <a:ext cx="6434590" cy="643961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8377" tIns="39189" rIns="78377" bIns="39189" numCol="1" rtlCol="0" anchor="t" anchorCtr="0" compatLnSpc="1">
            <a:prstTxWarp prst="textNoShape">
              <a:avLst/>
            </a:prstTxWarp>
          </a:bodyPr>
          <a:lstStyle/>
          <a:p>
            <a:pPr algn="ctr" defTabSz="1880413" eaLnBrk="1" hangingPunct="1"/>
            <a:endParaRPr lang="en-US" sz="9085">
              <a:latin typeface="Arial" charset="0"/>
            </a:endParaRPr>
          </a:p>
        </p:txBody>
      </p:sp>
      <p:sp>
        <p:nvSpPr>
          <p:cNvPr id="47" name="Text Box 15"/>
          <p:cNvSpPr txBox="1">
            <a:spLocks noChangeArrowheads="1"/>
          </p:cNvSpPr>
          <p:nvPr/>
        </p:nvSpPr>
        <p:spPr bwMode="auto">
          <a:xfrm>
            <a:off x="447416" y="5943600"/>
            <a:ext cx="11818418" cy="12350568"/>
          </a:xfrm>
          <a:prstGeom prst="rect">
            <a:avLst/>
          </a:prstGeom>
          <a:solidFill>
            <a:schemeClr val="bg1"/>
          </a:solidFill>
          <a:ln>
            <a:noFill/>
          </a:ln>
          <a:effectLst/>
          <a:extLs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6482" tIns="235131" rIns="126482" bIns="235131"/>
          <a:lstStyle>
            <a:lvl1pPr marL="342900" indent="-342900" defTabSz="2193925" eaLnBrk="0" hangingPunct="0">
              <a:defRPr sz="17100">
                <a:solidFill>
                  <a:schemeClr val="tx2"/>
                </a:solidFill>
                <a:latin typeface="Arial" charset="0"/>
                <a:ea typeface="ＭＳ Ｐゴシック" charset="0"/>
              </a:defRPr>
            </a:lvl1pPr>
            <a:lvl2pPr marL="400050" defTabSz="2193925" eaLnBrk="0" hangingPunct="0">
              <a:defRPr sz="17100">
                <a:solidFill>
                  <a:schemeClr val="tx2"/>
                </a:solidFill>
                <a:latin typeface="Arial" charset="0"/>
                <a:ea typeface="ＭＳ Ｐゴシック" charset="0"/>
              </a:defRPr>
            </a:lvl2pPr>
            <a:lvl3pPr marL="1143000" indent="-228600" defTabSz="2193925" eaLnBrk="0" hangingPunct="0">
              <a:defRPr sz="17100">
                <a:solidFill>
                  <a:schemeClr val="tx2"/>
                </a:solidFill>
                <a:latin typeface="Arial" charset="0"/>
                <a:ea typeface="ＭＳ Ｐゴシック" charset="0"/>
              </a:defRPr>
            </a:lvl3pPr>
            <a:lvl4pPr marL="1600200" indent="-228600" defTabSz="2193925" eaLnBrk="0" hangingPunct="0">
              <a:defRPr sz="17100">
                <a:solidFill>
                  <a:schemeClr val="tx2"/>
                </a:solidFill>
                <a:latin typeface="Arial" charset="0"/>
                <a:ea typeface="ＭＳ Ｐゴシック" charset="0"/>
              </a:defRPr>
            </a:lvl4pPr>
            <a:lvl5pPr marL="2057400" indent="-228600" defTabSz="2193925" eaLnBrk="0" hangingPunct="0">
              <a:defRPr sz="171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171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171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171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17100">
                <a:solidFill>
                  <a:schemeClr val="tx2"/>
                </a:solidFill>
                <a:latin typeface="Arial" charset="0"/>
                <a:ea typeface="ＭＳ Ｐゴシック" charset="0"/>
              </a:defRPr>
            </a:lvl9pPr>
          </a:lstStyle>
          <a:p>
            <a:pPr lvl="1" indent="0" eaLnBrk="1" hangingPunct="1">
              <a:spcBef>
                <a:spcPct val="35000"/>
              </a:spcBef>
              <a:defRPr/>
            </a:pPr>
            <a:endParaRPr lang="en-US" sz="3771" dirty="0">
              <a:solidFill>
                <a:schemeClr val="tx1"/>
              </a:solidFill>
            </a:endParaRPr>
          </a:p>
        </p:txBody>
      </p:sp>
      <p:sp>
        <p:nvSpPr>
          <p:cNvPr id="2050" name="AutoShape 55"/>
          <p:cNvSpPr>
            <a:spLocks noChangeArrowheads="1"/>
          </p:cNvSpPr>
          <p:nvPr/>
        </p:nvSpPr>
        <p:spPr bwMode="auto">
          <a:xfrm>
            <a:off x="366032" y="351067"/>
            <a:ext cx="43133282" cy="5200647"/>
          </a:xfrm>
          <a:prstGeom prst="roundRect">
            <a:avLst>
              <a:gd name="adj" fmla="val 16667"/>
            </a:avLst>
          </a:prstGeom>
          <a:solidFill>
            <a:schemeClr val="bg1"/>
          </a:solidFill>
          <a:ln w="139700">
            <a:solidFill>
              <a:srgbClr val="C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6501" tIns="63250" rIns="126501" bIns="63250" anchor="ctr"/>
          <a:lstStyle/>
          <a:p>
            <a:pPr algn="ctr" defTabSz="3034241" eaLnBrk="1" hangingPunct="1">
              <a:defRPr/>
            </a:pPr>
            <a:endParaRPr lang="en-US" sz="12584" dirty="0">
              <a:latin typeface="Arial" charset="0"/>
              <a:ea typeface="ＭＳ Ｐゴシック" charset="0"/>
            </a:endParaRPr>
          </a:p>
        </p:txBody>
      </p:sp>
      <p:sp>
        <p:nvSpPr>
          <p:cNvPr id="2052" name="Rectangle 2"/>
          <p:cNvSpPr>
            <a:spLocks noGrp="1" noChangeArrowheads="1"/>
          </p:cNvSpPr>
          <p:nvPr>
            <p:ph type="title"/>
          </p:nvPr>
        </p:nvSpPr>
        <p:spPr bwMode="auto">
          <a:xfrm>
            <a:off x="6100083" y="866515"/>
            <a:ext cx="37099874" cy="4561374"/>
          </a:xfrm>
          <a:extLst>
            <a:ext uri="{909E8E84-426E-40DD-AFC4-6F175D3DCCD1}">
              <a14:hiddenFill xmlns:a14="http://schemas.microsoft.com/office/drawing/2010/main">
                <a:solidFill>
                  <a:srgbClr val="4D95FF"/>
                </a:solidFill>
              </a14:hiddenFill>
            </a:ext>
            <a:ext uri="{91240B29-F687-4F45-9708-019B960494DF}">
              <a14:hiddenLine xmlns:a14="http://schemas.microsoft.com/office/drawing/2010/main" w="9525">
                <a:solidFill>
                  <a:srgbClr val="0066FF"/>
                </a:solidFill>
                <a:miter lim="800000"/>
                <a:headEnd/>
                <a:tailEnd/>
              </a14:hiddenLine>
            </a:ext>
          </a:extLst>
        </p:spPr>
        <p:txBody>
          <a:bodyPr vert="horz" wrap="square" numCol="1" anchor="ctr" anchorCtr="0" compatLnSpc="1">
            <a:prstTxWarp prst="textNoShape">
              <a:avLst/>
            </a:prstTxWarp>
          </a:bodyPr>
          <a:lstStyle/>
          <a:p>
            <a:pPr eaLnBrk="1" hangingPunct="1">
              <a:lnSpc>
                <a:spcPct val="95000"/>
              </a:lnSpc>
              <a:spcBef>
                <a:spcPts val="0"/>
              </a:spcBef>
              <a:spcAft>
                <a:spcPts val="3600"/>
              </a:spcAft>
              <a:defRPr/>
            </a:pPr>
            <a:r>
              <a:rPr lang="en-US" sz="6600" dirty="0">
                <a:solidFill>
                  <a:srgbClr val="C00000"/>
                </a:solidFill>
              </a:rPr>
              <a:t>Sequelae of Severe Acute Respiratory Syndrome Coronavirus 2 (SARS-CoV-2) Infection Among Kidney Transplant Recipients: A Large Single Center Experience</a:t>
            </a:r>
            <a:br>
              <a:rPr lang="en-US" sz="5400" dirty="0">
                <a:solidFill>
                  <a:srgbClr val="FF0000"/>
                </a:solidFill>
              </a:rPr>
            </a:br>
            <a:br>
              <a:rPr lang="en-US" altLang="en-US" sz="2571" dirty="0">
                <a:solidFill>
                  <a:srgbClr val="C00000"/>
                </a:solidFill>
                <a:ea typeface="ＭＳ Ｐゴシック" pitchFamily="34" charset="-128"/>
              </a:rPr>
            </a:br>
            <a:r>
              <a:rPr lang="en-US" altLang="en-US" sz="4000" baseline="30000" dirty="0">
                <a:solidFill>
                  <a:schemeClr val="tx1"/>
                </a:solidFill>
                <a:ea typeface="ＭＳ Ｐゴシック" pitchFamily="34" charset="-128"/>
              </a:rPr>
              <a:t>1</a:t>
            </a:r>
            <a:r>
              <a:rPr lang="en-US" altLang="en-US" sz="4000" dirty="0">
                <a:solidFill>
                  <a:schemeClr val="tx1"/>
                </a:solidFill>
                <a:ea typeface="ＭＳ Ｐゴシック" pitchFamily="34" charset="-128"/>
              </a:rPr>
              <a:t>Emily Zona, BS; </a:t>
            </a:r>
            <a:r>
              <a:rPr lang="en-US" altLang="en-US" sz="4400" baseline="30000" dirty="0">
                <a:solidFill>
                  <a:schemeClr val="tx1"/>
                </a:solidFill>
                <a:ea typeface="ＭＳ Ｐゴシック" pitchFamily="34" charset="-128"/>
              </a:rPr>
              <a:t>1</a:t>
            </a:r>
            <a:r>
              <a:rPr lang="en-US" altLang="en-US" sz="4000" dirty="0">
                <a:solidFill>
                  <a:schemeClr val="tx1"/>
                </a:solidFill>
                <a:ea typeface="ＭＳ Ｐゴシック" pitchFamily="34" charset="-128"/>
              </a:rPr>
              <a:t>Mina L. Gibes, BA; </a:t>
            </a:r>
            <a:r>
              <a:rPr lang="en-US" altLang="en-US" sz="4000" baseline="30000" dirty="0">
                <a:solidFill>
                  <a:schemeClr val="tx1"/>
                </a:solidFill>
                <a:ea typeface="ＭＳ Ｐゴシック" pitchFamily="34" charset="-128"/>
              </a:rPr>
              <a:t>1</a:t>
            </a:r>
            <a:r>
              <a:rPr lang="en-US" altLang="en-US" sz="4000" dirty="0">
                <a:solidFill>
                  <a:schemeClr val="tx1"/>
                </a:solidFill>
                <a:ea typeface="ＭＳ Ｐゴシック" pitchFamily="34" charset="-128"/>
              </a:rPr>
              <a:t>Asha S. Jain, BS; </a:t>
            </a:r>
            <a:r>
              <a:rPr lang="en-US" altLang="en-US" sz="4000" baseline="30000" dirty="0">
                <a:solidFill>
                  <a:schemeClr val="tx1"/>
                </a:solidFill>
                <a:ea typeface="ＭＳ Ｐゴシック" pitchFamily="34" charset="-128"/>
              </a:rPr>
              <a:t>2,3</a:t>
            </a:r>
            <a:r>
              <a:rPr lang="en-US" altLang="en-US" sz="4000" dirty="0">
                <a:solidFill>
                  <a:schemeClr val="tx1"/>
                </a:solidFill>
                <a:ea typeface="ＭＳ Ｐゴシック" pitchFamily="34" charset="-128"/>
              </a:rPr>
              <a:t>Juan S. Danobeitia, MD; </a:t>
            </a:r>
            <a:r>
              <a:rPr lang="en-US" altLang="en-US" sz="4000" baseline="30000" dirty="0">
                <a:solidFill>
                  <a:schemeClr val="tx1"/>
                </a:solidFill>
                <a:ea typeface="ＭＳ Ｐゴシック" pitchFamily="34" charset="-128"/>
              </a:rPr>
              <a:t>3</a:t>
            </a:r>
            <a:r>
              <a:rPr lang="en-US" altLang="en-US" sz="4000" dirty="0">
                <a:solidFill>
                  <a:schemeClr val="tx1"/>
                </a:solidFill>
                <a:ea typeface="ＭＳ Ｐゴシック" pitchFamily="34" charset="-128"/>
              </a:rPr>
              <a:t>Jacqueline Garonzik Wang, MD, PhD; </a:t>
            </a:r>
            <a:r>
              <a:rPr lang="en-US" altLang="en-US" sz="4000" baseline="30000" dirty="0">
                <a:solidFill>
                  <a:schemeClr val="tx1"/>
                </a:solidFill>
                <a:ea typeface="ＭＳ Ｐゴシック" pitchFamily="34" charset="-128"/>
              </a:rPr>
              <a:t>4</a:t>
            </a:r>
            <a:r>
              <a:rPr lang="en-US" altLang="en-US" sz="4000" dirty="0">
                <a:solidFill>
                  <a:schemeClr val="tx1"/>
                </a:solidFill>
                <a:ea typeface="ＭＳ Ｐゴシック" pitchFamily="34" charset="-128"/>
              </a:rPr>
              <a:t>Jeannina A. Smith, MD; </a:t>
            </a:r>
            <a:r>
              <a:rPr lang="en-US" altLang="en-US" sz="4000" baseline="30000" dirty="0">
                <a:solidFill>
                  <a:schemeClr val="tx1"/>
                </a:solidFill>
                <a:ea typeface="ＭＳ Ｐゴシック" pitchFamily="34" charset="-128"/>
              </a:rPr>
              <a:t>1</a:t>
            </a:r>
            <a:r>
              <a:rPr lang="en-US" altLang="en-US" sz="4000" dirty="0">
                <a:solidFill>
                  <a:schemeClr val="tx1"/>
                </a:solidFill>
                <a:ea typeface="ＭＳ Ｐゴシック" pitchFamily="34" charset="-128"/>
              </a:rPr>
              <a:t>Didier Mandelbrot, MD; </a:t>
            </a:r>
            <a:r>
              <a:rPr lang="en-US" altLang="en-US" sz="4000" baseline="30000" dirty="0">
                <a:solidFill>
                  <a:schemeClr val="tx1"/>
                </a:solidFill>
                <a:ea typeface="ＭＳ Ｐゴシック" pitchFamily="34" charset="-128"/>
              </a:rPr>
              <a:t>1</a:t>
            </a:r>
            <a:r>
              <a:rPr lang="en-US" altLang="en-US" sz="4000" dirty="0">
                <a:solidFill>
                  <a:schemeClr val="tx1"/>
                </a:solidFill>
                <a:ea typeface="ＭＳ Ｐゴシック" pitchFamily="34" charset="-128"/>
              </a:rPr>
              <a:t>Sandesh Parajuli, MD</a:t>
            </a:r>
            <a:br>
              <a:rPr lang="en-US" altLang="en-US" sz="2800" dirty="0">
                <a:solidFill>
                  <a:schemeClr val="tx1"/>
                </a:solidFill>
                <a:ea typeface="ＭＳ Ｐゴシック" pitchFamily="34" charset="-128"/>
              </a:rPr>
            </a:br>
            <a:br>
              <a:rPr lang="en-US" altLang="en-US" sz="2800" dirty="0">
                <a:solidFill>
                  <a:schemeClr val="tx1"/>
                </a:solidFill>
                <a:ea typeface="ＭＳ Ｐゴシック" pitchFamily="34" charset="-128"/>
              </a:rPr>
            </a:br>
            <a:r>
              <a:rPr lang="en-US" altLang="en-US" sz="2057" baseline="30000" dirty="0">
                <a:solidFill>
                  <a:schemeClr val="tx1"/>
                </a:solidFill>
                <a:ea typeface="ＭＳ Ｐゴシック" pitchFamily="34" charset="-128"/>
              </a:rPr>
              <a:t>1</a:t>
            </a:r>
            <a:r>
              <a:rPr lang="en-US" altLang="en-US" sz="2057" dirty="0">
                <a:solidFill>
                  <a:schemeClr val="tx1"/>
                </a:solidFill>
                <a:ea typeface="ＭＳ Ｐゴシック" pitchFamily="34" charset="-128"/>
              </a:rPr>
              <a:t>Department of Nephrology, Department of Medicine, University of Wisconsin School of Medicine and Public Health, Madison, WI</a:t>
            </a:r>
            <a:br>
              <a:rPr lang="en-US" altLang="en-US" sz="2057" dirty="0">
                <a:solidFill>
                  <a:schemeClr val="tx1"/>
                </a:solidFill>
                <a:ea typeface="ＭＳ Ｐゴシック" pitchFamily="34" charset="-128"/>
              </a:rPr>
            </a:br>
            <a:r>
              <a:rPr lang="en-US" altLang="en-US" sz="2057" baseline="30000" dirty="0">
                <a:solidFill>
                  <a:schemeClr val="tx1"/>
                </a:solidFill>
                <a:ea typeface="ＭＳ Ｐゴシック" pitchFamily="34" charset="-128"/>
              </a:rPr>
              <a:t>2</a:t>
            </a:r>
            <a:r>
              <a:rPr lang="en-US" altLang="en-US" sz="2057" dirty="0">
                <a:solidFill>
                  <a:schemeClr val="tx1"/>
                </a:solidFill>
                <a:ea typeface="ＭＳ Ｐゴシック" pitchFamily="34" charset="-128"/>
              </a:rPr>
              <a:t>Annette C. and Harold C. Simmons Transplant Institute, Baylor University Medical Center, Dallas, Texas, USA</a:t>
            </a:r>
            <a:br>
              <a:rPr lang="en-US" altLang="en-US" sz="2057" dirty="0">
                <a:solidFill>
                  <a:schemeClr val="tx1"/>
                </a:solidFill>
                <a:ea typeface="ＭＳ Ｐゴシック" pitchFamily="34" charset="-128"/>
              </a:rPr>
            </a:br>
            <a:r>
              <a:rPr lang="en-US" altLang="en-US" sz="2057" baseline="30000" dirty="0">
                <a:solidFill>
                  <a:schemeClr val="tx1"/>
                </a:solidFill>
                <a:ea typeface="ＭＳ Ｐゴシック" pitchFamily="34" charset="-128"/>
              </a:rPr>
              <a:t>3</a:t>
            </a:r>
            <a:r>
              <a:rPr lang="en-US" altLang="en-US" sz="2057" dirty="0">
                <a:solidFill>
                  <a:schemeClr val="tx1"/>
                </a:solidFill>
                <a:ea typeface="ＭＳ Ｐゴシック" pitchFamily="34" charset="-128"/>
              </a:rPr>
              <a:t>Department of Transplantation, Department of Surgery, University of Wisconsin Hospital and Clinics, Madison, WI</a:t>
            </a:r>
            <a:br>
              <a:rPr lang="en-US" altLang="en-US" sz="2057" dirty="0">
                <a:solidFill>
                  <a:schemeClr val="tx1"/>
                </a:solidFill>
                <a:ea typeface="ＭＳ Ｐゴシック" pitchFamily="34" charset="-128"/>
              </a:rPr>
            </a:br>
            <a:r>
              <a:rPr lang="en-US" altLang="en-US" sz="2057" baseline="30000" dirty="0">
                <a:solidFill>
                  <a:schemeClr val="tx1"/>
                </a:solidFill>
                <a:ea typeface="ＭＳ Ｐゴシック" pitchFamily="34" charset="-128"/>
              </a:rPr>
              <a:t>4</a:t>
            </a:r>
            <a:r>
              <a:rPr lang="en-US" altLang="en-US" sz="2057" dirty="0">
                <a:solidFill>
                  <a:schemeClr val="tx1"/>
                </a:solidFill>
                <a:ea typeface="ＭＳ Ｐゴシック" pitchFamily="34" charset="-128"/>
              </a:rPr>
              <a:t>Department of Infectious Disease, University of Wisconsin Hospital and Clinics, Madison, Wisconsin, USA</a:t>
            </a:r>
            <a:br>
              <a:rPr lang="en-US" altLang="en-US" sz="2571" dirty="0">
                <a:solidFill>
                  <a:schemeClr val="tx1"/>
                </a:solidFill>
                <a:effectLst>
                  <a:outerShdw blurRad="38100" dist="38100" dir="2700000" algn="tl">
                    <a:srgbClr val="FFFFFF"/>
                  </a:outerShdw>
                </a:effectLst>
                <a:ea typeface="ＭＳ Ｐゴシック" pitchFamily="34" charset="-128"/>
              </a:rPr>
            </a:br>
            <a:endParaRPr lang="en-US" altLang="en-US" sz="2571" dirty="0">
              <a:solidFill>
                <a:schemeClr val="tx1"/>
              </a:solidFill>
              <a:effectLst>
                <a:outerShdw blurRad="38100" dist="38100" dir="2700000" algn="tl">
                  <a:srgbClr val="FFFFFF"/>
                </a:outerShdw>
              </a:effectLst>
              <a:ea typeface="ＭＳ Ｐゴシック" pitchFamily="34" charset="-128"/>
            </a:endParaRPr>
          </a:p>
        </p:txBody>
      </p:sp>
      <p:sp>
        <p:nvSpPr>
          <p:cNvPr id="2053" name="Text Box 15"/>
          <p:cNvSpPr txBox="1">
            <a:spLocks noChangeArrowheads="1"/>
          </p:cNvSpPr>
          <p:nvPr/>
        </p:nvSpPr>
        <p:spPr bwMode="auto">
          <a:xfrm>
            <a:off x="459819" y="7086600"/>
            <a:ext cx="13089335" cy="8752114"/>
          </a:xfrm>
          <a:prstGeom prst="rect">
            <a:avLst/>
          </a:prstGeom>
          <a:solidFill>
            <a:schemeClr val="bg1"/>
          </a:solidFill>
          <a:ln>
            <a:noFill/>
          </a:ln>
          <a:effectLst/>
          <a:extLs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6482" tIns="235131" rIns="126482" bIns="235131" anchor="t"/>
          <a:lstStyle>
            <a:lvl1pPr marL="342900" indent="-342900" defTabSz="2193925" eaLnBrk="0" hangingPunct="0">
              <a:defRPr sz="17100">
                <a:solidFill>
                  <a:schemeClr val="tx2"/>
                </a:solidFill>
                <a:latin typeface="Arial" charset="0"/>
                <a:ea typeface="ＭＳ Ｐゴシック" charset="0"/>
              </a:defRPr>
            </a:lvl1pPr>
            <a:lvl2pPr marL="400050" defTabSz="2193925" eaLnBrk="0" hangingPunct="0">
              <a:defRPr sz="17100">
                <a:solidFill>
                  <a:schemeClr val="tx2"/>
                </a:solidFill>
                <a:latin typeface="Arial" charset="0"/>
                <a:ea typeface="ＭＳ Ｐゴシック" charset="0"/>
              </a:defRPr>
            </a:lvl2pPr>
            <a:lvl3pPr marL="1143000" indent="-228600" defTabSz="2193925" eaLnBrk="0" hangingPunct="0">
              <a:defRPr sz="17100">
                <a:solidFill>
                  <a:schemeClr val="tx2"/>
                </a:solidFill>
                <a:latin typeface="Arial" charset="0"/>
                <a:ea typeface="ＭＳ Ｐゴシック" charset="0"/>
              </a:defRPr>
            </a:lvl3pPr>
            <a:lvl4pPr marL="1600200" indent="-228600" defTabSz="2193925" eaLnBrk="0" hangingPunct="0">
              <a:defRPr sz="17100">
                <a:solidFill>
                  <a:schemeClr val="tx2"/>
                </a:solidFill>
                <a:latin typeface="Arial" charset="0"/>
                <a:ea typeface="ＭＳ Ｐゴシック" charset="0"/>
              </a:defRPr>
            </a:lvl4pPr>
            <a:lvl5pPr marL="2057400" indent="-228600" defTabSz="2193925" eaLnBrk="0" hangingPunct="0">
              <a:defRPr sz="171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171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171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171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17100">
                <a:solidFill>
                  <a:schemeClr val="tx2"/>
                </a:solidFill>
                <a:latin typeface="Arial" charset="0"/>
                <a:ea typeface="ＭＳ Ｐゴシック" charset="0"/>
              </a:defRPr>
            </a:lvl9pPr>
          </a:lstStyle>
          <a:p>
            <a:pPr marL="930682" lvl="1" indent="-587799" eaLnBrk="1" hangingPunct="1">
              <a:spcBef>
                <a:spcPct val="35000"/>
              </a:spcBef>
              <a:buFont typeface="Arial" panose="020B0604020202020204" pitchFamily="34" charset="0"/>
              <a:buChar char="•"/>
              <a:defRPr/>
            </a:pPr>
            <a:r>
              <a:rPr lang="en-US" sz="3257" dirty="0">
                <a:solidFill>
                  <a:schemeClr val="tx1"/>
                </a:solidFill>
              </a:rPr>
              <a:t>SARS-CoV-2 virus has a disproportionate impact on solid organ transplant recipients (SOTRs), who are at high risk of infection and adverse outcomes including hospitalization, allograft failure, and mortality. </a:t>
            </a:r>
          </a:p>
          <a:p>
            <a:pPr marL="930682" lvl="1" indent="-587799" eaLnBrk="1" hangingPunct="1">
              <a:spcBef>
                <a:spcPct val="35000"/>
              </a:spcBef>
              <a:buFont typeface="Arial" panose="020B0604020202020204" pitchFamily="34" charset="0"/>
              <a:buChar char="•"/>
              <a:defRPr/>
            </a:pPr>
            <a:r>
              <a:rPr lang="en-US" sz="3257" dirty="0">
                <a:solidFill>
                  <a:schemeClr val="tx1"/>
                </a:solidFill>
              </a:rPr>
              <a:t>Early studies in kidney transplant recipients (KTRs) with symptomatic COVID-19 showed a mortality rate of 30%. In a national study of mortality among SOTRs during the COVID-19 era, there were 5083 excess deaths in the United States in the first 13 months of the pandemic, representing 1 in 75 SOTRs, with KTRs having a higher rate of mortality compared to other SOTRs.</a:t>
            </a:r>
          </a:p>
          <a:p>
            <a:pPr marL="930682" lvl="1" indent="-587799" eaLnBrk="1" hangingPunct="1">
              <a:spcBef>
                <a:spcPct val="35000"/>
              </a:spcBef>
              <a:buFont typeface="Arial" panose="020B0604020202020204" pitchFamily="34" charset="0"/>
              <a:buChar char="•"/>
              <a:defRPr/>
            </a:pPr>
            <a:r>
              <a:rPr lang="en-US" sz="3257" dirty="0">
                <a:solidFill>
                  <a:schemeClr val="tx1"/>
                </a:solidFill>
              </a:rPr>
              <a:t>Existing literature on risk factors and outcomes of COVID-19 among KTRs is ambiguous, inconsistent, or contradictory.</a:t>
            </a:r>
          </a:p>
          <a:p>
            <a:pPr marL="930682" lvl="1" indent="-587799" eaLnBrk="1" hangingPunct="1">
              <a:spcBef>
                <a:spcPct val="35000"/>
              </a:spcBef>
              <a:buFont typeface="Arial" panose="020B0604020202020204" pitchFamily="34" charset="0"/>
              <a:buChar char="•"/>
              <a:defRPr/>
            </a:pPr>
            <a:r>
              <a:rPr lang="en-US" sz="3257" dirty="0">
                <a:solidFill>
                  <a:schemeClr val="tx1"/>
                </a:solidFill>
              </a:rPr>
              <a:t>Advanced age is a widely-documented factor in determining the risk of severe disease and mortality.</a:t>
            </a:r>
          </a:p>
        </p:txBody>
      </p:sp>
      <p:sp>
        <p:nvSpPr>
          <p:cNvPr id="6152" name="Text Box 982"/>
          <p:cNvSpPr txBox="1">
            <a:spLocks noChangeArrowheads="1"/>
          </p:cNvSpPr>
          <p:nvPr/>
        </p:nvSpPr>
        <p:spPr bwMode="auto">
          <a:xfrm>
            <a:off x="32981508" y="16703243"/>
            <a:ext cx="10664385" cy="11185957"/>
          </a:xfrm>
          <a:prstGeom prst="rect">
            <a:avLst/>
          </a:prstGeom>
          <a:solidFill>
            <a:schemeClr val="bg1"/>
          </a:solidFill>
          <a:ln>
            <a:noFill/>
          </a:ln>
          <a:effectLst/>
          <a:extLst>
            <a:ext uri="{91240B29-F687-4F45-9708-019B960494DF}">
              <a14:hiddenLine xmlns:a14="http://schemas.microsoft.com/office/drawing/2010/main" w="28575">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943" tIns="156754" rIns="195943" bIns="156754" anchor="ctr"/>
          <a:lstStyle>
            <a:lvl1pPr marL="571500" indent="-571500" defTabSz="2193925">
              <a:defRPr sz="17100">
                <a:solidFill>
                  <a:schemeClr val="tx2"/>
                </a:solidFill>
                <a:latin typeface="Arial" panose="020B0604020202020204" pitchFamily="34" charset="0"/>
                <a:ea typeface="MS PGothic" panose="020B0600070205080204" pitchFamily="34" charset="-128"/>
              </a:defRPr>
            </a:lvl1pPr>
            <a:lvl2pPr marL="742950" indent="-285750" defTabSz="2193925">
              <a:defRPr sz="17100">
                <a:solidFill>
                  <a:schemeClr val="tx2"/>
                </a:solidFill>
                <a:latin typeface="Arial" panose="020B0604020202020204" pitchFamily="34" charset="0"/>
                <a:ea typeface="MS PGothic" panose="020B0600070205080204" pitchFamily="34" charset="-128"/>
              </a:defRPr>
            </a:lvl2pPr>
            <a:lvl3pPr marL="1143000" indent="-228600" defTabSz="2193925">
              <a:defRPr sz="17100">
                <a:solidFill>
                  <a:schemeClr val="tx2"/>
                </a:solidFill>
                <a:latin typeface="Arial" panose="020B0604020202020204" pitchFamily="34" charset="0"/>
                <a:ea typeface="MS PGothic" panose="020B0600070205080204" pitchFamily="34" charset="-128"/>
              </a:defRPr>
            </a:lvl3pPr>
            <a:lvl4pPr marL="1600200" indent="-228600" defTabSz="2193925">
              <a:defRPr sz="17100">
                <a:solidFill>
                  <a:schemeClr val="tx2"/>
                </a:solidFill>
                <a:latin typeface="Arial" panose="020B0604020202020204" pitchFamily="34" charset="0"/>
                <a:ea typeface="MS PGothic" panose="020B0600070205080204" pitchFamily="34" charset="-128"/>
              </a:defRPr>
            </a:lvl4pPr>
            <a:lvl5pPr marL="2057400" indent="-228600" defTabSz="2193925">
              <a:defRPr sz="171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9pPr>
          </a:lstStyle>
          <a:p>
            <a:pPr>
              <a:spcBef>
                <a:spcPts val="857"/>
              </a:spcBef>
              <a:spcAft>
                <a:spcPts val="857"/>
              </a:spcAft>
              <a:buFont typeface="Arial" panose="020B0604020202020204" pitchFamily="34" charset="0"/>
              <a:buChar char="•"/>
            </a:pPr>
            <a:r>
              <a:rPr lang="en-US" altLang="en-US" sz="3428" dirty="0"/>
              <a:t>Most of the risk factors for hospitalization, overall mortality, and COVID-19-related mortality in our cohort were non-modifiable.</a:t>
            </a:r>
          </a:p>
          <a:p>
            <a:pPr>
              <a:spcBef>
                <a:spcPts val="857"/>
              </a:spcBef>
              <a:spcAft>
                <a:spcPts val="857"/>
              </a:spcAft>
              <a:buFont typeface="Arial" panose="020B0604020202020204" pitchFamily="34" charset="0"/>
              <a:buChar char="•"/>
            </a:pPr>
            <a:r>
              <a:rPr lang="en-US" altLang="en-US" sz="3428" dirty="0"/>
              <a:t>This study is consistent with previous studies of the protective effect of vaccination in solid organ transplant recipients. In our study, receiving at least 1 dose of the available COVID-19 vaccine had a protective effect on hospitalization, overall mortality, and COVID-19 related mortality. </a:t>
            </a:r>
          </a:p>
          <a:p>
            <a:pPr>
              <a:spcBef>
                <a:spcPts val="857"/>
              </a:spcBef>
              <a:spcAft>
                <a:spcPts val="857"/>
              </a:spcAft>
              <a:buFont typeface="Arial" panose="020B0604020202020204" pitchFamily="34" charset="0"/>
              <a:buChar char="•"/>
            </a:pPr>
            <a:r>
              <a:rPr lang="en-US" altLang="en-US" sz="3428" dirty="0"/>
              <a:t>Although the literature shows that immunological responses to COVID-19 vaccines are lower in solid organ transplant recipients compared to the general population, vaccination is effective in preventing critical outcomes including ICU admission and death.</a:t>
            </a:r>
          </a:p>
          <a:p>
            <a:pPr>
              <a:spcBef>
                <a:spcPts val="857"/>
              </a:spcBef>
              <a:spcAft>
                <a:spcPts val="857"/>
              </a:spcAft>
              <a:buFont typeface="Arial" panose="020B0604020202020204" pitchFamily="34" charset="0"/>
              <a:buChar char="•"/>
            </a:pPr>
            <a:r>
              <a:rPr lang="en-US" altLang="en-US" sz="3600" b="1" dirty="0"/>
              <a:t>These data reiterate the importance of COVID-19 vaccine uptake among kidney transplant recipients, individuals who are vulnerable to the negative impact of the disease.</a:t>
            </a:r>
          </a:p>
        </p:txBody>
      </p:sp>
      <p:sp>
        <p:nvSpPr>
          <p:cNvPr id="2060" name="Text Box 990"/>
          <p:cNvSpPr txBox="1">
            <a:spLocks noChangeArrowheads="1"/>
          </p:cNvSpPr>
          <p:nvPr/>
        </p:nvSpPr>
        <p:spPr bwMode="auto">
          <a:xfrm>
            <a:off x="459819" y="20345400"/>
            <a:ext cx="13089335" cy="5107718"/>
          </a:xfrm>
          <a:prstGeom prst="rect">
            <a:avLst/>
          </a:prstGeom>
          <a:solidFill>
            <a:schemeClr val="bg1">
              <a:alpha val="99000"/>
            </a:schemeClr>
          </a:solidFill>
          <a:ln>
            <a:noFill/>
          </a:ln>
          <a:effectLst/>
        </p:spPr>
        <p:txBody>
          <a:bodyPr lIns="235131" tIns="235131" rIns="235131" bIns="235131" anchor="ctr"/>
          <a:lstStyle>
            <a:lvl1pPr defTabSz="2193925" eaLnBrk="0" hangingPunct="0">
              <a:defRPr sz="17100">
                <a:solidFill>
                  <a:schemeClr val="tx2"/>
                </a:solidFill>
                <a:latin typeface="Arial" pitchFamily="34" charset="0"/>
                <a:ea typeface="ＭＳ Ｐゴシック" pitchFamily="34" charset="-128"/>
              </a:defRPr>
            </a:lvl1pPr>
            <a:lvl2pPr marL="742950" indent="-285750" defTabSz="2193925" eaLnBrk="0" hangingPunct="0">
              <a:defRPr sz="17100">
                <a:solidFill>
                  <a:schemeClr val="tx2"/>
                </a:solidFill>
                <a:latin typeface="Arial" pitchFamily="34" charset="0"/>
                <a:ea typeface="ＭＳ Ｐゴシック" pitchFamily="34" charset="-128"/>
              </a:defRPr>
            </a:lvl2pPr>
            <a:lvl3pPr marL="1143000" indent="-228600" defTabSz="2193925" eaLnBrk="0" hangingPunct="0">
              <a:defRPr sz="17100">
                <a:solidFill>
                  <a:schemeClr val="tx2"/>
                </a:solidFill>
                <a:latin typeface="Arial" pitchFamily="34" charset="0"/>
                <a:ea typeface="ＭＳ Ｐゴシック" pitchFamily="34" charset="-128"/>
              </a:defRPr>
            </a:lvl3pPr>
            <a:lvl4pPr marL="1600200" indent="-228600" defTabSz="2193925" eaLnBrk="0" hangingPunct="0">
              <a:defRPr sz="17100">
                <a:solidFill>
                  <a:schemeClr val="tx2"/>
                </a:solidFill>
                <a:latin typeface="Arial" pitchFamily="34" charset="0"/>
                <a:ea typeface="ＭＳ Ｐゴシック" pitchFamily="34" charset="-128"/>
              </a:defRPr>
            </a:lvl4pPr>
            <a:lvl5pPr marL="2057400" indent="-228600" defTabSz="2193925" eaLnBrk="0" hangingPunct="0">
              <a:defRPr sz="17100">
                <a:solidFill>
                  <a:schemeClr val="tx2"/>
                </a:solidFill>
                <a:latin typeface="Arial" pitchFamily="34" charset="0"/>
                <a:ea typeface="ＭＳ Ｐゴシック" pitchFamily="34" charset="-128"/>
              </a:defRPr>
            </a:lvl5pPr>
            <a:lvl6pPr marL="25146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6pPr>
            <a:lvl7pPr marL="29718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7pPr>
            <a:lvl8pPr marL="34290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8pPr>
            <a:lvl9pPr marL="3886200" indent="-228600" algn="ctr" defTabSz="2193925" eaLnBrk="0" fontAlgn="base" hangingPunct="0">
              <a:spcBef>
                <a:spcPct val="0"/>
              </a:spcBef>
              <a:spcAft>
                <a:spcPct val="0"/>
              </a:spcAft>
              <a:defRPr sz="17100">
                <a:solidFill>
                  <a:schemeClr val="tx2"/>
                </a:solidFill>
                <a:latin typeface="Arial" pitchFamily="34" charset="0"/>
                <a:ea typeface="ＭＳ Ｐゴシック" pitchFamily="34" charset="-128"/>
              </a:defRPr>
            </a:lvl9pPr>
          </a:lstStyle>
          <a:p>
            <a:pPr marL="489833" indent="-489833" eaLnBrk="1" hangingPunct="1">
              <a:buClr>
                <a:schemeClr val="tx1"/>
              </a:buClr>
              <a:buFont typeface="Arial" panose="020B0604020202020204" pitchFamily="34" charset="0"/>
              <a:buChar char="•"/>
              <a:defRPr/>
            </a:pPr>
            <a:r>
              <a:rPr lang="en-US" altLang="en-US" sz="3257" dirty="0">
                <a:solidFill>
                  <a:schemeClr val="tx1"/>
                </a:solidFill>
                <a:cs typeface="Arial" panose="020B0604020202020204" pitchFamily="34" charset="0"/>
              </a:rPr>
              <a:t>Single-center study of </a:t>
            </a:r>
            <a:r>
              <a:rPr lang="en-US" sz="3257" dirty="0">
                <a:solidFill>
                  <a:srgbClr val="000000"/>
                </a:solidFill>
                <a:ea typeface="Times New Roman" panose="02020603050405020304" pitchFamily="18" charset="0"/>
                <a:cs typeface="Arial" panose="020B0604020202020204" pitchFamily="34" charset="0"/>
              </a:rPr>
              <a:t>kidney-only transplant recipients at the University of Wisconsin with longitudinal follow-up in our outpatient transplant clinic who were subsequently diagnosed with SARS-CoV-2 virus infection between April 2020 and April 2022.</a:t>
            </a:r>
          </a:p>
          <a:p>
            <a:pPr marL="489833" indent="-489833" eaLnBrk="1" hangingPunct="1">
              <a:buClr>
                <a:schemeClr val="tx1"/>
              </a:buClr>
              <a:buFont typeface="Arial" panose="020B0604020202020204" pitchFamily="34" charset="0"/>
              <a:buChar char="•"/>
              <a:defRPr/>
            </a:pPr>
            <a:r>
              <a:rPr lang="en-US" sz="3257" dirty="0">
                <a:solidFill>
                  <a:srgbClr val="000000"/>
                </a:solidFill>
                <a:ea typeface="Times New Roman" panose="02020603050405020304" pitchFamily="18" charset="0"/>
                <a:cs typeface="Arial" panose="020B0604020202020204" pitchFamily="34" charset="0"/>
              </a:rPr>
              <a:t>Exclusion criteria included multi-organ transplant recipients and recipients &lt;18 years old at the time </a:t>
            </a:r>
            <a:r>
              <a:rPr lang="en-US" sz="3257" dirty="0">
                <a:solidFill>
                  <a:schemeClr val="tx1"/>
                </a:solidFill>
                <a:ea typeface="Times New Roman" panose="02020603050405020304" pitchFamily="18" charset="0"/>
                <a:cs typeface="Arial" panose="020B0604020202020204" pitchFamily="34" charset="0"/>
              </a:rPr>
              <a:t>of</a:t>
            </a:r>
            <a:r>
              <a:rPr lang="en-US" sz="3257" dirty="0">
                <a:solidFill>
                  <a:srgbClr val="000000"/>
                </a:solidFill>
                <a:ea typeface="Times New Roman" panose="02020603050405020304" pitchFamily="18" charset="0"/>
                <a:cs typeface="Arial" panose="020B0604020202020204" pitchFamily="34" charset="0"/>
              </a:rPr>
              <a:t> COVID-19 diagnosis </a:t>
            </a:r>
          </a:p>
          <a:p>
            <a:pPr marL="489833" indent="-489833" eaLnBrk="1" hangingPunct="1">
              <a:buClr>
                <a:schemeClr val="tx1"/>
              </a:buClr>
              <a:buFont typeface="Arial" panose="020B0604020202020204" pitchFamily="34" charset="0"/>
              <a:buChar char="•"/>
              <a:defRPr/>
            </a:pPr>
            <a:r>
              <a:rPr lang="en-US" sz="3600" b="1" dirty="0">
                <a:solidFill>
                  <a:srgbClr val="000000"/>
                </a:solidFill>
                <a:ea typeface="Times New Roman" panose="02020603050405020304" pitchFamily="18" charset="0"/>
                <a:cs typeface="Arial" panose="020B0604020202020204" pitchFamily="34" charset="0"/>
              </a:rPr>
              <a:t>Recipients were divided </a:t>
            </a:r>
            <a:r>
              <a:rPr lang="en-US" sz="3600" b="1" dirty="0">
                <a:solidFill>
                  <a:srgbClr val="080808"/>
                </a:solidFill>
                <a:effectLst/>
                <a:latin typeface="Arial" panose="020B0604020202020204" pitchFamily="34" charset="0"/>
                <a:ea typeface="Aptos" panose="020B0004020202020204" pitchFamily="34" charset="0"/>
              </a:rPr>
              <a:t>into two groups based on whether they were hospitalized within the first 10 days of the diagnosis of SARS-CoV-2 infection or not</a:t>
            </a:r>
            <a:r>
              <a:rPr lang="en-US" sz="3600" b="1" dirty="0">
                <a:effectLst/>
              </a:rPr>
              <a:t> </a:t>
            </a:r>
            <a:endParaRPr lang="en-US" sz="3600" b="1" dirty="0">
              <a:solidFill>
                <a:srgbClr val="000000"/>
              </a:solidFill>
              <a:ea typeface="Times New Roman" panose="02020603050405020304" pitchFamily="18" charset="0"/>
              <a:cs typeface="Arial" panose="020B0604020202020204" pitchFamily="34" charset="0"/>
            </a:endParaRPr>
          </a:p>
        </p:txBody>
      </p:sp>
      <p:pic>
        <p:nvPicPr>
          <p:cNvPr id="6158" name="Picture 105" descr="Columbus and Fall River students make UW-Madison Dean's List | Regional  news | wiscnews.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43" y="1063443"/>
            <a:ext cx="5212897" cy="343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1A07634F-79A3-C849-9520-D90BABCA4483}"/>
              </a:ext>
            </a:extLst>
          </p:cNvPr>
          <p:cNvGrpSpPr/>
          <p:nvPr/>
        </p:nvGrpSpPr>
        <p:grpSpPr>
          <a:xfrm>
            <a:off x="14415175" y="21780585"/>
            <a:ext cx="17893395" cy="6214749"/>
            <a:chOff x="38376214" y="6845747"/>
            <a:chExt cx="12481842" cy="9346241"/>
          </a:xfrm>
        </p:grpSpPr>
        <p:sp>
          <p:nvSpPr>
            <p:cNvPr id="22" name="AutoShape 65">
              <a:extLst>
                <a:ext uri="{FF2B5EF4-FFF2-40B4-BE49-F238E27FC236}">
                  <a16:creationId xmlns:a16="http://schemas.microsoft.com/office/drawing/2014/main" id="{883CB7AE-D66B-AF46-AF78-E4F47B6837FB}"/>
                </a:ext>
              </a:extLst>
            </p:cNvPr>
            <p:cNvSpPr>
              <a:spLocks noChangeArrowheads="1"/>
            </p:cNvSpPr>
            <p:nvPr/>
          </p:nvSpPr>
          <p:spPr bwMode="auto">
            <a:xfrm>
              <a:off x="38441528" y="6845747"/>
              <a:ext cx="12416528" cy="1279524"/>
            </a:xfrm>
            <a:prstGeom prst="roundRect">
              <a:avLst>
                <a:gd name="adj" fmla="val 16667"/>
              </a:avLst>
            </a:prstGeom>
            <a:solidFill>
              <a:srgbClr val="C00000"/>
            </a:solidFill>
            <a:ln w="142875">
              <a:noFill/>
              <a:round/>
              <a:headEnd/>
              <a:tailEnd/>
            </a:ln>
          </p:spPr>
          <p:txBody>
            <a:bodyPr wrap="none" anchor="ctr"/>
            <a:lstStyle>
              <a:lvl1pPr>
                <a:defRPr sz="17100">
                  <a:solidFill>
                    <a:schemeClr val="tx2"/>
                  </a:solidFill>
                  <a:latin typeface="Arial" panose="020B0604020202020204" pitchFamily="34" charset="0"/>
                  <a:ea typeface="MS PGothic" panose="020B0600070205080204" pitchFamily="34" charset="-128"/>
                </a:defRPr>
              </a:lvl1pPr>
              <a:lvl2pPr marL="742950" indent="-285750">
                <a:defRPr sz="17100">
                  <a:solidFill>
                    <a:schemeClr val="tx2"/>
                  </a:solidFill>
                  <a:latin typeface="Arial" panose="020B0604020202020204" pitchFamily="34" charset="0"/>
                  <a:ea typeface="MS PGothic" panose="020B0600070205080204" pitchFamily="34" charset="-128"/>
                </a:defRPr>
              </a:lvl2pPr>
              <a:lvl3pPr marL="1143000" indent="-228600">
                <a:defRPr sz="17100">
                  <a:solidFill>
                    <a:schemeClr val="tx2"/>
                  </a:solidFill>
                  <a:latin typeface="Arial" panose="020B0604020202020204" pitchFamily="34" charset="0"/>
                  <a:ea typeface="MS PGothic" panose="020B0600070205080204" pitchFamily="34" charset="-128"/>
                </a:defRPr>
              </a:lvl3pPr>
              <a:lvl4pPr marL="1600200" indent="-228600">
                <a:defRPr sz="17100">
                  <a:solidFill>
                    <a:schemeClr val="tx2"/>
                  </a:solidFill>
                  <a:latin typeface="Arial" panose="020B0604020202020204" pitchFamily="34" charset="0"/>
                  <a:ea typeface="MS PGothic" panose="020B0600070205080204" pitchFamily="34" charset="-128"/>
                </a:defRPr>
              </a:lvl4pPr>
              <a:lvl5pPr marL="2057400" indent="-228600">
                <a:defRPr sz="17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6171" b="1" dirty="0">
                  <a:solidFill>
                    <a:schemeClr val="bg1"/>
                  </a:solidFill>
                </a:rPr>
                <a:t>Results</a:t>
              </a:r>
            </a:p>
          </p:txBody>
        </p:sp>
        <p:sp>
          <p:nvSpPr>
            <p:cNvPr id="23" name="Text Box 982">
              <a:extLst>
                <a:ext uri="{FF2B5EF4-FFF2-40B4-BE49-F238E27FC236}">
                  <a16:creationId xmlns:a16="http://schemas.microsoft.com/office/drawing/2014/main" id="{9BA29567-A1A4-C34D-AB4B-8C3A83C87B91}"/>
                </a:ext>
              </a:extLst>
            </p:cNvPr>
            <p:cNvSpPr txBox="1">
              <a:spLocks noChangeArrowheads="1"/>
            </p:cNvSpPr>
            <p:nvPr/>
          </p:nvSpPr>
          <p:spPr bwMode="auto">
            <a:xfrm>
              <a:off x="38376214" y="8510589"/>
              <a:ext cx="12441783" cy="7681399"/>
            </a:xfrm>
            <a:prstGeom prst="rect">
              <a:avLst/>
            </a:prstGeom>
            <a:solidFill>
              <a:schemeClr val="bg1"/>
            </a:solidFill>
            <a:ln>
              <a:noFill/>
            </a:ln>
            <a:effectLst/>
            <a:extLst>
              <a:ext uri="{91240B29-F687-4F45-9708-019B960494DF}">
                <a14:hiddenLine xmlns:a14="http://schemas.microsoft.com/office/drawing/2010/main" w="28575">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943" tIns="156754" rIns="195943" bIns="156754"/>
            <a:lstStyle>
              <a:lvl1pPr marL="571500" indent="-571500" defTabSz="2193925">
                <a:defRPr sz="17100">
                  <a:solidFill>
                    <a:schemeClr val="tx2"/>
                  </a:solidFill>
                  <a:latin typeface="Arial" panose="020B0604020202020204" pitchFamily="34" charset="0"/>
                  <a:ea typeface="MS PGothic" panose="020B0600070205080204" pitchFamily="34" charset="-128"/>
                </a:defRPr>
              </a:lvl1pPr>
              <a:lvl2pPr marL="742950" indent="-285750" defTabSz="2193925">
                <a:defRPr sz="17100">
                  <a:solidFill>
                    <a:schemeClr val="tx2"/>
                  </a:solidFill>
                  <a:latin typeface="Arial" panose="020B0604020202020204" pitchFamily="34" charset="0"/>
                  <a:ea typeface="MS PGothic" panose="020B0600070205080204" pitchFamily="34" charset="-128"/>
                </a:defRPr>
              </a:lvl2pPr>
              <a:lvl3pPr marL="1143000" indent="-228600" defTabSz="2193925">
                <a:defRPr sz="17100">
                  <a:solidFill>
                    <a:schemeClr val="tx2"/>
                  </a:solidFill>
                  <a:latin typeface="Arial" panose="020B0604020202020204" pitchFamily="34" charset="0"/>
                  <a:ea typeface="MS PGothic" panose="020B0600070205080204" pitchFamily="34" charset="-128"/>
                </a:defRPr>
              </a:lvl3pPr>
              <a:lvl4pPr marL="1600200" indent="-228600" defTabSz="2193925">
                <a:defRPr sz="17100">
                  <a:solidFill>
                    <a:schemeClr val="tx2"/>
                  </a:solidFill>
                  <a:latin typeface="Arial" panose="020B0604020202020204" pitchFamily="34" charset="0"/>
                  <a:ea typeface="MS PGothic" panose="020B0600070205080204" pitchFamily="34" charset="-128"/>
                </a:defRPr>
              </a:lvl4pPr>
              <a:lvl5pPr marL="2057400" indent="-228600" defTabSz="2193925">
                <a:defRPr sz="171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9pPr>
            </a:lstStyle>
            <a:p>
              <a:pPr>
                <a:spcBef>
                  <a:spcPts val="857"/>
                </a:spcBef>
                <a:spcAft>
                  <a:spcPts val="857"/>
                </a:spcAft>
                <a:buFont typeface="Arial" panose="020B0604020202020204" pitchFamily="34" charset="0"/>
                <a:buChar char="•"/>
              </a:pPr>
              <a:r>
                <a:rPr lang="en-US" sz="3257" dirty="0">
                  <a:solidFill>
                    <a:schemeClr val="tx1"/>
                  </a:solidFill>
                  <a:ea typeface="Times New Roman" panose="02020603050405020304" pitchFamily="18" charset="0"/>
                  <a:cs typeface="Arial" panose="020B0604020202020204" pitchFamily="34" charset="0"/>
                </a:rPr>
                <a:t>Of the 979 KTRs, 381 (39%) required hospitalization, whereas 598 (61%) were treated in the outpatient setting. </a:t>
              </a:r>
            </a:p>
            <a:p>
              <a:pPr>
                <a:spcBef>
                  <a:spcPts val="857"/>
                </a:spcBef>
                <a:spcAft>
                  <a:spcPts val="857"/>
                </a:spcAft>
                <a:buFont typeface="Arial" panose="020B0604020202020204" pitchFamily="34" charset="0"/>
                <a:buChar char="•"/>
              </a:pPr>
              <a:r>
                <a:rPr lang="en-US" sz="3257" dirty="0">
                  <a:solidFill>
                    <a:schemeClr val="tx1"/>
                  </a:solidFill>
                  <a:ea typeface="Times New Roman" panose="02020603050405020304" pitchFamily="18" charset="0"/>
                  <a:cs typeface="Arial" panose="020B0604020202020204" pitchFamily="34" charset="0"/>
                </a:rPr>
                <a:t>The most common indication for hospitalization was COVID-19-related respiratory symptoms, found in 285 (75%) of hospitalized recipients. 88 (23%) were admitted to an ICU.</a:t>
              </a:r>
            </a:p>
            <a:p>
              <a:pPr>
                <a:spcBef>
                  <a:spcPts val="857"/>
                </a:spcBef>
                <a:spcAft>
                  <a:spcPts val="857"/>
                </a:spcAft>
                <a:buFont typeface="Arial" panose="020B0604020202020204" pitchFamily="34" charset="0"/>
                <a:buChar char="•"/>
              </a:pPr>
              <a:r>
                <a:rPr lang="en-US" sz="3260" kern="0" dirty="0">
                  <a:solidFill>
                    <a:schemeClr val="tx1"/>
                  </a:solidFill>
                  <a:effectLst/>
                  <a:ea typeface="Calibri" panose="020F0502020204030204" pitchFamily="34" charset="0"/>
                  <a:cs typeface="Arial" panose="020B0604020202020204" pitchFamily="34" charset="0"/>
                </a:rPr>
                <a:t>Graft function was inferior among the hospitalized group, from the baseline to the last follow-up. At last follow-up, 205 recipients (21%) experienced graft failures, of which 156 (16%) resulted in death. Notably, 119 (12%) of these deaths were primarily attributed to COVID-19, with the majority occurring in the hospitalized group. </a:t>
              </a:r>
              <a:endParaRPr lang="en-US" sz="3260" kern="100" dirty="0">
                <a:solidFill>
                  <a:schemeClr val="tx1"/>
                </a:solidFill>
                <a:effectLst/>
                <a:ea typeface="Aptos" panose="020B0004020202020204" pitchFamily="34" charset="0"/>
                <a:cs typeface="Arial" panose="020B0604020202020204" pitchFamily="34" charset="0"/>
              </a:endParaRPr>
            </a:p>
            <a:p>
              <a:pPr>
                <a:spcBef>
                  <a:spcPts val="857"/>
                </a:spcBef>
                <a:spcAft>
                  <a:spcPts val="857"/>
                </a:spcAft>
                <a:buFont typeface="Arial" panose="020B0604020202020204" pitchFamily="34" charset="0"/>
                <a:buChar char="•"/>
              </a:pPr>
              <a:endParaRPr lang="en-US" sz="3257" dirty="0">
                <a:solidFill>
                  <a:srgbClr val="000000"/>
                </a:solidFill>
                <a:ea typeface="Times New Roman" panose="02020603050405020304" pitchFamily="18" charset="0"/>
              </a:endParaRPr>
            </a:p>
          </p:txBody>
        </p:sp>
      </p:grpSp>
      <p:sp>
        <p:nvSpPr>
          <p:cNvPr id="35" name="AutoShape 65">
            <a:extLst>
              <a:ext uri="{FF2B5EF4-FFF2-40B4-BE49-F238E27FC236}">
                <a16:creationId xmlns:a16="http://schemas.microsoft.com/office/drawing/2014/main" id="{490B05CF-5BC7-0D4C-A2D6-74CE16EE3AB5}"/>
              </a:ext>
            </a:extLst>
          </p:cNvPr>
          <p:cNvSpPr>
            <a:spLocks noChangeArrowheads="1"/>
          </p:cNvSpPr>
          <p:nvPr/>
        </p:nvSpPr>
        <p:spPr bwMode="auto">
          <a:xfrm>
            <a:off x="1035255" y="5890627"/>
            <a:ext cx="11993137" cy="1096736"/>
          </a:xfrm>
          <a:prstGeom prst="roundRect">
            <a:avLst>
              <a:gd name="adj" fmla="val 16667"/>
            </a:avLst>
          </a:prstGeom>
          <a:solidFill>
            <a:srgbClr val="C00000"/>
          </a:solidFill>
          <a:ln w="142875">
            <a:noFill/>
            <a:round/>
            <a:headEnd/>
            <a:tailEnd/>
          </a:ln>
        </p:spPr>
        <p:txBody>
          <a:bodyPr wrap="none" anchor="ctr"/>
          <a:lstStyle>
            <a:lvl1pPr>
              <a:defRPr sz="17100">
                <a:solidFill>
                  <a:schemeClr val="tx2"/>
                </a:solidFill>
                <a:latin typeface="Arial" panose="020B0604020202020204" pitchFamily="34" charset="0"/>
                <a:ea typeface="MS PGothic" panose="020B0600070205080204" pitchFamily="34" charset="-128"/>
              </a:defRPr>
            </a:lvl1pPr>
            <a:lvl2pPr marL="742950" indent="-285750">
              <a:defRPr sz="17100">
                <a:solidFill>
                  <a:schemeClr val="tx2"/>
                </a:solidFill>
                <a:latin typeface="Arial" panose="020B0604020202020204" pitchFamily="34" charset="0"/>
                <a:ea typeface="MS PGothic" panose="020B0600070205080204" pitchFamily="34" charset="-128"/>
              </a:defRPr>
            </a:lvl2pPr>
            <a:lvl3pPr marL="1143000" indent="-228600">
              <a:defRPr sz="17100">
                <a:solidFill>
                  <a:schemeClr val="tx2"/>
                </a:solidFill>
                <a:latin typeface="Arial" panose="020B0604020202020204" pitchFamily="34" charset="0"/>
                <a:ea typeface="MS PGothic" panose="020B0600070205080204" pitchFamily="34" charset="-128"/>
              </a:defRPr>
            </a:lvl3pPr>
            <a:lvl4pPr marL="1600200" indent="-228600">
              <a:defRPr sz="17100">
                <a:solidFill>
                  <a:schemeClr val="tx2"/>
                </a:solidFill>
                <a:latin typeface="Arial" panose="020B0604020202020204" pitchFamily="34" charset="0"/>
                <a:ea typeface="MS PGothic" panose="020B0600070205080204" pitchFamily="34" charset="-128"/>
              </a:defRPr>
            </a:lvl4pPr>
            <a:lvl5pPr marL="2057400" indent="-228600">
              <a:defRPr sz="17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6171" b="1" dirty="0">
                <a:solidFill>
                  <a:schemeClr val="bg1"/>
                </a:solidFill>
              </a:rPr>
              <a:t>Introduction</a:t>
            </a:r>
          </a:p>
        </p:txBody>
      </p:sp>
      <p:sp>
        <p:nvSpPr>
          <p:cNvPr id="36" name="AutoShape 65">
            <a:extLst>
              <a:ext uri="{FF2B5EF4-FFF2-40B4-BE49-F238E27FC236}">
                <a16:creationId xmlns:a16="http://schemas.microsoft.com/office/drawing/2014/main" id="{E0E97C42-2357-0646-8E0E-593AB99229DA}"/>
              </a:ext>
            </a:extLst>
          </p:cNvPr>
          <p:cNvSpPr>
            <a:spLocks noChangeArrowheads="1"/>
          </p:cNvSpPr>
          <p:nvPr/>
        </p:nvSpPr>
        <p:spPr bwMode="auto">
          <a:xfrm>
            <a:off x="691242" y="19248664"/>
            <a:ext cx="12337149" cy="1096736"/>
          </a:xfrm>
          <a:prstGeom prst="roundRect">
            <a:avLst>
              <a:gd name="adj" fmla="val 16667"/>
            </a:avLst>
          </a:prstGeom>
          <a:solidFill>
            <a:srgbClr val="C00000"/>
          </a:solidFill>
          <a:ln w="142875">
            <a:noFill/>
            <a:round/>
            <a:headEnd/>
            <a:tailEnd/>
          </a:ln>
        </p:spPr>
        <p:txBody>
          <a:bodyPr wrap="none" anchor="ctr"/>
          <a:lstStyle>
            <a:lvl1pPr>
              <a:defRPr sz="17100">
                <a:solidFill>
                  <a:schemeClr val="tx2"/>
                </a:solidFill>
                <a:latin typeface="Arial" panose="020B0604020202020204" pitchFamily="34" charset="0"/>
                <a:ea typeface="MS PGothic" panose="020B0600070205080204" pitchFamily="34" charset="-128"/>
              </a:defRPr>
            </a:lvl1pPr>
            <a:lvl2pPr marL="742950" indent="-285750">
              <a:defRPr sz="17100">
                <a:solidFill>
                  <a:schemeClr val="tx2"/>
                </a:solidFill>
                <a:latin typeface="Arial" panose="020B0604020202020204" pitchFamily="34" charset="0"/>
                <a:ea typeface="MS PGothic" panose="020B0600070205080204" pitchFamily="34" charset="-128"/>
              </a:defRPr>
            </a:lvl2pPr>
            <a:lvl3pPr marL="1143000" indent="-228600">
              <a:defRPr sz="17100">
                <a:solidFill>
                  <a:schemeClr val="tx2"/>
                </a:solidFill>
                <a:latin typeface="Arial" panose="020B0604020202020204" pitchFamily="34" charset="0"/>
                <a:ea typeface="MS PGothic" panose="020B0600070205080204" pitchFamily="34" charset="-128"/>
              </a:defRPr>
            </a:lvl3pPr>
            <a:lvl4pPr marL="1600200" indent="-228600">
              <a:defRPr sz="17100">
                <a:solidFill>
                  <a:schemeClr val="tx2"/>
                </a:solidFill>
                <a:latin typeface="Arial" panose="020B0604020202020204" pitchFamily="34" charset="0"/>
                <a:ea typeface="MS PGothic" panose="020B0600070205080204" pitchFamily="34" charset="-128"/>
              </a:defRPr>
            </a:lvl4pPr>
            <a:lvl5pPr marL="2057400" indent="-228600">
              <a:defRPr sz="17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6171" b="1" dirty="0">
                <a:solidFill>
                  <a:schemeClr val="bg1"/>
                </a:solidFill>
              </a:rPr>
              <a:t>Methods</a:t>
            </a:r>
          </a:p>
        </p:txBody>
      </p:sp>
      <p:sp>
        <p:nvSpPr>
          <p:cNvPr id="37" name="AutoShape 65">
            <a:extLst>
              <a:ext uri="{FF2B5EF4-FFF2-40B4-BE49-F238E27FC236}">
                <a16:creationId xmlns:a16="http://schemas.microsoft.com/office/drawing/2014/main" id="{608B1955-9AD4-1346-A4ED-A1909174D562}"/>
              </a:ext>
            </a:extLst>
          </p:cNvPr>
          <p:cNvSpPr>
            <a:spLocks noChangeArrowheads="1"/>
          </p:cNvSpPr>
          <p:nvPr/>
        </p:nvSpPr>
        <p:spPr bwMode="auto">
          <a:xfrm>
            <a:off x="32949881" y="15591064"/>
            <a:ext cx="10642738" cy="1096736"/>
          </a:xfrm>
          <a:prstGeom prst="roundRect">
            <a:avLst>
              <a:gd name="adj" fmla="val 16667"/>
            </a:avLst>
          </a:prstGeom>
          <a:solidFill>
            <a:srgbClr val="C00000"/>
          </a:solidFill>
          <a:ln w="142875">
            <a:noFill/>
            <a:round/>
            <a:headEnd/>
            <a:tailEnd/>
          </a:ln>
        </p:spPr>
        <p:txBody>
          <a:bodyPr wrap="none" anchor="ctr"/>
          <a:lstStyle>
            <a:lvl1pPr>
              <a:defRPr sz="17100">
                <a:solidFill>
                  <a:schemeClr val="tx2"/>
                </a:solidFill>
                <a:latin typeface="Arial" panose="020B0604020202020204" pitchFamily="34" charset="0"/>
                <a:ea typeface="MS PGothic" panose="020B0600070205080204" pitchFamily="34" charset="-128"/>
              </a:defRPr>
            </a:lvl1pPr>
            <a:lvl2pPr marL="742950" indent="-285750">
              <a:defRPr sz="17100">
                <a:solidFill>
                  <a:schemeClr val="tx2"/>
                </a:solidFill>
                <a:latin typeface="Arial" panose="020B0604020202020204" pitchFamily="34" charset="0"/>
                <a:ea typeface="MS PGothic" panose="020B0600070205080204" pitchFamily="34" charset="-128"/>
              </a:defRPr>
            </a:lvl2pPr>
            <a:lvl3pPr marL="1143000" indent="-228600">
              <a:defRPr sz="17100">
                <a:solidFill>
                  <a:schemeClr val="tx2"/>
                </a:solidFill>
                <a:latin typeface="Arial" panose="020B0604020202020204" pitchFamily="34" charset="0"/>
                <a:ea typeface="MS PGothic" panose="020B0600070205080204" pitchFamily="34" charset="-128"/>
              </a:defRPr>
            </a:lvl3pPr>
            <a:lvl4pPr marL="1600200" indent="-228600">
              <a:defRPr sz="17100">
                <a:solidFill>
                  <a:schemeClr val="tx2"/>
                </a:solidFill>
                <a:latin typeface="Arial" panose="020B0604020202020204" pitchFamily="34" charset="0"/>
                <a:ea typeface="MS PGothic" panose="020B0600070205080204" pitchFamily="34" charset="-128"/>
              </a:defRPr>
            </a:lvl4pPr>
            <a:lvl5pPr marL="2057400" indent="-228600">
              <a:defRPr sz="17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71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6171" b="1" dirty="0">
                <a:solidFill>
                  <a:schemeClr val="bg1"/>
                </a:solidFill>
              </a:rPr>
              <a:t>Discussion</a:t>
            </a:r>
          </a:p>
        </p:txBody>
      </p:sp>
      <p:sp>
        <p:nvSpPr>
          <p:cNvPr id="66" name="TextBox 37">
            <a:extLst>
              <a:ext uri="{FF2B5EF4-FFF2-40B4-BE49-F238E27FC236}">
                <a16:creationId xmlns:a16="http://schemas.microsoft.com/office/drawing/2014/main" id="{1E242486-A64D-AE4F-9D56-6E937EE8D304}"/>
              </a:ext>
            </a:extLst>
          </p:cNvPr>
          <p:cNvSpPr txBox="1">
            <a:spLocks noChangeArrowheads="1"/>
          </p:cNvSpPr>
          <p:nvPr/>
        </p:nvSpPr>
        <p:spPr bwMode="auto">
          <a:xfrm rot="10800000" flipV="1">
            <a:off x="15603542" y="12955868"/>
            <a:ext cx="1567117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5000" b="1" dirty="0">
                <a:solidFill>
                  <a:schemeClr val="tx1"/>
                </a:solidFill>
              </a:rPr>
              <a:t>Summary of Risk Factors &amp; Protective Factors </a:t>
            </a:r>
          </a:p>
          <a:p>
            <a:pPr algn="ctr"/>
            <a:r>
              <a:rPr lang="en-US" altLang="en-US" sz="2500" b="1" i="1" dirty="0">
                <a:solidFill>
                  <a:schemeClr val="tx1"/>
                </a:solidFill>
              </a:rPr>
              <a:t>According to Multivariate Analyses  </a:t>
            </a:r>
            <a:endParaRPr lang="en-US" altLang="en-US" sz="2500" i="1" dirty="0"/>
          </a:p>
        </p:txBody>
      </p:sp>
      <p:sp>
        <p:nvSpPr>
          <p:cNvPr id="4" name="Rectangle 1">
            <a:extLst>
              <a:ext uri="{FF2B5EF4-FFF2-40B4-BE49-F238E27FC236}">
                <a16:creationId xmlns:a16="http://schemas.microsoft.com/office/drawing/2014/main" id="{D3AAA8FE-D198-A1B2-424E-243DF46B6709}"/>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ADA5E75-7937-F83D-97F1-733FD7C6BA20}"/>
              </a:ext>
            </a:extLst>
          </p:cNvPr>
          <p:cNvSpPr txBox="1"/>
          <p:nvPr/>
        </p:nvSpPr>
        <p:spPr>
          <a:xfrm>
            <a:off x="554410" y="15647151"/>
            <a:ext cx="12742425" cy="3170099"/>
          </a:xfrm>
          <a:prstGeom prst="rect">
            <a:avLst/>
          </a:prstGeom>
          <a:solidFill>
            <a:schemeClr val="bg1">
              <a:lumMod val="85000"/>
            </a:schemeClr>
          </a:solidFill>
          <a:ln w="133350">
            <a:solidFill>
              <a:srgbClr val="C00000"/>
            </a:solidFill>
          </a:ln>
        </p:spPr>
        <p:txBody>
          <a:bodyPr wrap="square" rtlCol="0">
            <a:spAutoFit/>
          </a:bodyPr>
          <a:lstStyle/>
          <a:p>
            <a:pPr marL="342883" lvl="1" indent="0" algn="ctr" eaLnBrk="1" hangingPunct="1">
              <a:spcBef>
                <a:spcPts val="1543"/>
              </a:spcBef>
              <a:defRPr/>
            </a:pPr>
            <a:r>
              <a:rPr lang="en-US" sz="4000" b="1" dirty="0">
                <a:solidFill>
                  <a:schemeClr val="tx1"/>
                </a:solidFill>
              </a:rPr>
              <a:t>This study investigates risk factors and outcomes associated with hospitalization and mortality in kidney-only transplant recipients at our center within the first two years of COVID-19 pandemic and at least one year of follow-up.</a:t>
            </a:r>
          </a:p>
        </p:txBody>
      </p:sp>
      <p:graphicFrame>
        <p:nvGraphicFramePr>
          <p:cNvPr id="8" name="Table 8">
            <a:extLst>
              <a:ext uri="{FF2B5EF4-FFF2-40B4-BE49-F238E27FC236}">
                <a16:creationId xmlns:a16="http://schemas.microsoft.com/office/drawing/2014/main" id="{0D88844D-4BE6-B1C5-C788-624ADCDDE7ED}"/>
              </a:ext>
            </a:extLst>
          </p:cNvPr>
          <p:cNvGraphicFramePr>
            <a:graphicFrameLocks noGrp="1"/>
          </p:cNvGraphicFramePr>
          <p:nvPr>
            <p:extLst>
              <p:ext uri="{D42A27DB-BD31-4B8C-83A1-F6EECF244321}">
                <p14:modId xmlns:p14="http://schemas.microsoft.com/office/powerpoint/2010/main" val="3231351101"/>
              </p:ext>
            </p:extLst>
          </p:nvPr>
        </p:nvGraphicFramePr>
        <p:xfrm>
          <a:off x="1482834" y="25603200"/>
          <a:ext cx="10927528" cy="2392133"/>
        </p:xfrm>
        <a:graphic>
          <a:graphicData uri="http://schemas.openxmlformats.org/drawingml/2006/table">
            <a:tbl>
              <a:tblPr firstRow="1" bandRow="1">
                <a:tableStyleId>{5C22544A-7EE6-4342-B048-85BDC9FD1C3A}</a:tableStyleId>
              </a:tblPr>
              <a:tblGrid>
                <a:gridCol w="5463764">
                  <a:extLst>
                    <a:ext uri="{9D8B030D-6E8A-4147-A177-3AD203B41FA5}">
                      <a16:colId xmlns:a16="http://schemas.microsoft.com/office/drawing/2014/main" val="586353751"/>
                    </a:ext>
                  </a:extLst>
                </a:gridCol>
                <a:gridCol w="5463764">
                  <a:extLst>
                    <a:ext uri="{9D8B030D-6E8A-4147-A177-3AD203B41FA5}">
                      <a16:colId xmlns:a16="http://schemas.microsoft.com/office/drawing/2014/main" val="766688175"/>
                    </a:ext>
                  </a:extLst>
                </a:gridCol>
              </a:tblGrid>
              <a:tr h="2392133">
                <a:tc>
                  <a:txBody>
                    <a:bodyPr/>
                    <a:lstStyle/>
                    <a:p>
                      <a:pPr algn="ctr"/>
                      <a:r>
                        <a:rPr lang="en-US" sz="4000" dirty="0">
                          <a:solidFill>
                            <a:schemeClr val="tx1"/>
                          </a:solidFill>
                        </a:rPr>
                        <a:t>Non-Hospitalized</a:t>
                      </a:r>
                    </a:p>
                    <a:p>
                      <a:pPr algn="ctr"/>
                      <a:r>
                        <a:rPr lang="en-US" sz="3000" dirty="0">
                          <a:solidFill>
                            <a:schemeClr val="tx1"/>
                          </a:solidFill>
                        </a:rPr>
                        <a:t>(n=598), 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4000" dirty="0">
                          <a:solidFill>
                            <a:srgbClr val="C00000"/>
                          </a:solidFill>
                        </a:rPr>
                        <a:t>Hospitalized</a:t>
                      </a:r>
                    </a:p>
                    <a:p>
                      <a:pPr algn="ctr"/>
                      <a:r>
                        <a:rPr lang="en-US" sz="3000" dirty="0">
                          <a:solidFill>
                            <a:srgbClr val="C00000"/>
                          </a:solidFill>
                        </a:rPr>
                        <a:t>(n=381), 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9BD"/>
                    </a:solidFill>
                  </a:tcPr>
                </a:tc>
                <a:extLst>
                  <a:ext uri="{0D108BD9-81ED-4DB2-BD59-A6C34878D82A}">
                    <a16:rowId xmlns:a16="http://schemas.microsoft.com/office/drawing/2014/main" val="2099098633"/>
                  </a:ext>
                </a:extLst>
              </a:tr>
            </a:tbl>
          </a:graphicData>
        </a:graphic>
      </p:graphicFrame>
      <p:sp>
        <p:nvSpPr>
          <p:cNvPr id="6157" name="TextBox 37"/>
          <p:cNvSpPr txBox="1">
            <a:spLocks noChangeArrowheads="1"/>
          </p:cNvSpPr>
          <p:nvPr/>
        </p:nvSpPr>
        <p:spPr bwMode="auto">
          <a:xfrm rot="10800000" flipV="1">
            <a:off x="32783707" y="14297720"/>
            <a:ext cx="10808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tx1"/>
                </a:solidFill>
              </a:rPr>
              <a:t>Figure 1.</a:t>
            </a:r>
            <a:r>
              <a:rPr lang="en-US" altLang="en-US" sz="4000" dirty="0">
                <a:solidFill>
                  <a:schemeClr val="tx1"/>
                </a:solidFill>
              </a:rPr>
              <a:t> All-Cause Mortality</a:t>
            </a:r>
          </a:p>
        </p:txBody>
      </p:sp>
      <p:grpSp>
        <p:nvGrpSpPr>
          <p:cNvPr id="2" name="Group 1">
            <a:extLst>
              <a:ext uri="{FF2B5EF4-FFF2-40B4-BE49-F238E27FC236}">
                <a16:creationId xmlns:a16="http://schemas.microsoft.com/office/drawing/2014/main" id="{3D853DDB-91B5-7A99-B63F-6A9967493045}"/>
              </a:ext>
            </a:extLst>
          </p:cNvPr>
          <p:cNvGrpSpPr/>
          <p:nvPr/>
        </p:nvGrpSpPr>
        <p:grpSpPr>
          <a:xfrm>
            <a:off x="33172600" y="5883058"/>
            <a:ext cx="10718602" cy="8406940"/>
            <a:chOff x="33396716" y="5437116"/>
            <a:chExt cx="6902860" cy="5421374"/>
          </a:xfrm>
        </p:grpSpPr>
        <p:pic>
          <p:nvPicPr>
            <p:cNvPr id="10" name="Picture 2">
              <a:extLst>
                <a:ext uri="{FF2B5EF4-FFF2-40B4-BE49-F238E27FC236}">
                  <a16:creationId xmlns:a16="http://schemas.microsoft.com/office/drawing/2014/main" id="{AAFA9E27-A6CA-46DB-C044-09A0593D2EB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505"/>
            <a:stretch/>
          </p:blipFill>
          <p:spPr bwMode="auto">
            <a:xfrm>
              <a:off x="33396716" y="5437116"/>
              <a:ext cx="6902860" cy="542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7">
              <a:extLst>
                <a:ext uri="{FF2B5EF4-FFF2-40B4-BE49-F238E27FC236}">
                  <a16:creationId xmlns:a16="http://schemas.microsoft.com/office/drawing/2014/main" id="{6CDF60DA-AA25-1B3C-F7C7-8B41F4F8C812}"/>
                </a:ext>
              </a:extLst>
            </p:cNvPr>
            <p:cNvSpPr txBox="1">
              <a:spLocks noChangeArrowheads="1"/>
            </p:cNvSpPr>
            <p:nvPr/>
          </p:nvSpPr>
          <p:spPr bwMode="auto">
            <a:xfrm rot="10800000" flipV="1">
              <a:off x="37922855" y="5902010"/>
              <a:ext cx="10880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000" b="1" dirty="0">
                  <a:solidFill>
                    <a:schemeClr val="tx1"/>
                  </a:solidFill>
                </a:rPr>
                <a:t>A</a:t>
              </a:r>
              <a:endParaRPr lang="en-US" altLang="en-US" sz="3000" dirty="0"/>
            </a:p>
          </p:txBody>
        </p:sp>
        <p:sp>
          <p:nvSpPr>
            <p:cNvPr id="19" name="TextBox 37">
              <a:extLst>
                <a:ext uri="{FF2B5EF4-FFF2-40B4-BE49-F238E27FC236}">
                  <a16:creationId xmlns:a16="http://schemas.microsoft.com/office/drawing/2014/main" id="{DB68B6DB-7967-0802-8AAA-52F91CF5C27D}"/>
                </a:ext>
              </a:extLst>
            </p:cNvPr>
            <p:cNvSpPr txBox="1">
              <a:spLocks noChangeArrowheads="1"/>
            </p:cNvSpPr>
            <p:nvPr/>
          </p:nvSpPr>
          <p:spPr bwMode="auto">
            <a:xfrm rot="10800000" flipV="1">
              <a:off x="35355809" y="8098977"/>
              <a:ext cx="20153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000" b="1" dirty="0">
                  <a:solidFill>
                    <a:schemeClr val="tx1"/>
                  </a:solidFill>
                </a:rPr>
                <a:t>p&lt;0.001</a:t>
              </a:r>
              <a:endParaRPr lang="en-US" altLang="en-US" sz="3000" dirty="0"/>
            </a:p>
          </p:txBody>
        </p:sp>
      </p:grpSp>
      <p:graphicFrame>
        <p:nvGraphicFramePr>
          <p:cNvPr id="31" name="Table 31">
            <a:extLst>
              <a:ext uri="{FF2B5EF4-FFF2-40B4-BE49-F238E27FC236}">
                <a16:creationId xmlns:a16="http://schemas.microsoft.com/office/drawing/2014/main" id="{91CFCA43-F0DC-5942-ED07-DB3DE71AB296}"/>
              </a:ext>
            </a:extLst>
          </p:cNvPr>
          <p:cNvGraphicFramePr>
            <a:graphicFrameLocks noGrp="1"/>
          </p:cNvGraphicFramePr>
          <p:nvPr>
            <p:extLst>
              <p:ext uri="{D42A27DB-BD31-4B8C-83A1-F6EECF244321}">
                <p14:modId xmlns:p14="http://schemas.microsoft.com/office/powerpoint/2010/main" val="1940298889"/>
              </p:ext>
            </p:extLst>
          </p:nvPr>
        </p:nvGraphicFramePr>
        <p:xfrm>
          <a:off x="15603542" y="14321912"/>
          <a:ext cx="15640900" cy="7078756"/>
        </p:xfrm>
        <a:graphic>
          <a:graphicData uri="http://schemas.openxmlformats.org/drawingml/2006/table">
            <a:tbl>
              <a:tblPr firstRow="1" bandRow="1">
                <a:tableStyleId>{793D81CF-94F2-401A-BA57-92F5A7B2D0C5}</a:tableStyleId>
              </a:tblPr>
              <a:tblGrid>
                <a:gridCol w="3203744">
                  <a:extLst>
                    <a:ext uri="{9D8B030D-6E8A-4147-A177-3AD203B41FA5}">
                      <a16:colId xmlns:a16="http://schemas.microsoft.com/office/drawing/2014/main" val="2177441472"/>
                    </a:ext>
                  </a:extLst>
                </a:gridCol>
                <a:gridCol w="3778688">
                  <a:extLst>
                    <a:ext uri="{9D8B030D-6E8A-4147-A177-3AD203B41FA5}">
                      <a16:colId xmlns:a16="http://schemas.microsoft.com/office/drawing/2014/main" val="124079513"/>
                    </a:ext>
                  </a:extLst>
                </a:gridCol>
                <a:gridCol w="4487192">
                  <a:extLst>
                    <a:ext uri="{9D8B030D-6E8A-4147-A177-3AD203B41FA5}">
                      <a16:colId xmlns:a16="http://schemas.microsoft.com/office/drawing/2014/main" val="1496648638"/>
                    </a:ext>
                  </a:extLst>
                </a:gridCol>
                <a:gridCol w="4171276">
                  <a:extLst>
                    <a:ext uri="{9D8B030D-6E8A-4147-A177-3AD203B41FA5}">
                      <a16:colId xmlns:a16="http://schemas.microsoft.com/office/drawing/2014/main" val="802626662"/>
                    </a:ext>
                  </a:extLst>
                </a:gridCol>
              </a:tblGrid>
              <a:tr h="1664858">
                <a:tc>
                  <a:txBody>
                    <a:bodyPr/>
                    <a:lstStyle/>
                    <a:p>
                      <a:pPr algn="ctr"/>
                      <a:endParaRPr lang="en-US" dirty="0"/>
                    </a:p>
                  </a:txBody>
                  <a:tcPr/>
                </a:tc>
                <a:tc>
                  <a:txBody>
                    <a:bodyPr/>
                    <a:lstStyle/>
                    <a:p>
                      <a:pPr algn="ctr"/>
                      <a:r>
                        <a:rPr lang="en-US" sz="3600" dirty="0"/>
                        <a:t>Hospitalization</a:t>
                      </a:r>
                    </a:p>
                  </a:txBody>
                  <a:tcPr/>
                </a:tc>
                <a:tc>
                  <a:txBody>
                    <a:bodyPr/>
                    <a:lstStyle/>
                    <a:p>
                      <a:pPr algn="ctr"/>
                      <a:r>
                        <a:rPr lang="en-US" sz="3600" dirty="0"/>
                        <a:t>All-Cause Mortality</a:t>
                      </a:r>
                    </a:p>
                  </a:txBody>
                  <a:tcPr/>
                </a:tc>
                <a:tc>
                  <a:txBody>
                    <a:bodyPr/>
                    <a:lstStyle/>
                    <a:p>
                      <a:pPr algn="ctr"/>
                      <a:r>
                        <a:rPr lang="en-US" sz="3600" dirty="0"/>
                        <a:t>COVID-Related Mortality</a:t>
                      </a:r>
                    </a:p>
                  </a:txBody>
                  <a:tcPr/>
                </a:tc>
                <a:extLst>
                  <a:ext uri="{0D108BD9-81ED-4DB2-BD59-A6C34878D82A}">
                    <a16:rowId xmlns:a16="http://schemas.microsoft.com/office/drawing/2014/main" val="1940208613"/>
                  </a:ext>
                </a:extLst>
              </a:tr>
              <a:tr h="3272195">
                <a:tc>
                  <a:txBody>
                    <a:bodyPr/>
                    <a:lstStyle/>
                    <a:p>
                      <a:pPr algn="ctr"/>
                      <a:r>
                        <a:rPr lang="en-US" sz="3600" b="1" dirty="0"/>
                        <a:t>Risk Factors</a:t>
                      </a:r>
                    </a:p>
                  </a:txBody>
                  <a:tcPr/>
                </a:tc>
                <a:tc>
                  <a:txBody>
                    <a:bodyPr/>
                    <a:lstStyle/>
                    <a:p>
                      <a:r>
                        <a:rPr lang="en-US" sz="2400" dirty="0"/>
                        <a:t>Advanced age</a:t>
                      </a:r>
                    </a:p>
                    <a:p>
                      <a:r>
                        <a:rPr lang="en-US" sz="2400" dirty="0"/>
                        <a:t>Male sex</a:t>
                      </a:r>
                    </a:p>
                    <a:p>
                      <a:r>
                        <a:rPr lang="en-US" sz="2400" dirty="0"/>
                        <a:t>Nonwhite race</a:t>
                      </a:r>
                    </a:p>
                    <a:p>
                      <a:r>
                        <a:rPr lang="en-US" sz="2400" dirty="0"/>
                        <a:t>Diabetes as cause of ESKD</a:t>
                      </a:r>
                    </a:p>
                    <a:p>
                      <a:r>
                        <a:rPr lang="en-US" sz="2400" dirty="0"/>
                        <a:t>Lower baseline eGFR pre-SARS-CoV-2 infection </a:t>
                      </a:r>
                    </a:p>
                    <a:p>
                      <a:endParaRPr lang="en-US" sz="2400" dirty="0"/>
                    </a:p>
                  </a:txBody>
                  <a:tcPr/>
                </a:tc>
                <a:tc>
                  <a:txBody>
                    <a:bodyPr/>
                    <a:lstStyle/>
                    <a:p>
                      <a:r>
                        <a:rPr lang="en-US" sz="2400" dirty="0"/>
                        <a:t>Advanced age </a:t>
                      </a:r>
                    </a:p>
                    <a:p>
                      <a:r>
                        <a:rPr lang="en-US" sz="2400" dirty="0"/>
                        <a:t>Nonwhite race</a:t>
                      </a:r>
                    </a:p>
                    <a:p>
                      <a:r>
                        <a:rPr lang="en-US" sz="2400" dirty="0"/>
                        <a:t>Diabetes as cause of ESKD</a:t>
                      </a:r>
                    </a:p>
                    <a:p>
                      <a:pPr marL="0" marR="0" lvl="0" indent="0" algn="l" defTabSz="1264944" rtl="0" eaLnBrk="1" fontAlgn="auto" latinLnBrk="0" hangingPunct="1">
                        <a:lnSpc>
                          <a:spcPct val="100000"/>
                        </a:lnSpc>
                        <a:spcBef>
                          <a:spcPts val="0"/>
                        </a:spcBef>
                        <a:spcAft>
                          <a:spcPts val="0"/>
                        </a:spcAft>
                        <a:buClrTx/>
                        <a:buSzTx/>
                        <a:buFontTx/>
                        <a:buNone/>
                        <a:tabLst/>
                        <a:defRPr/>
                      </a:pPr>
                      <a:r>
                        <a:rPr lang="en-US" sz="2400" dirty="0"/>
                        <a:t>Lower baseline eGFR pre-SARS-Co—2 infection </a:t>
                      </a:r>
                    </a:p>
                    <a:p>
                      <a:r>
                        <a:rPr lang="en-US" sz="2400" dirty="0"/>
                        <a:t>Longer interval from transplant to SARS-CoV-2 infection </a:t>
                      </a:r>
                    </a:p>
                    <a:p>
                      <a:r>
                        <a:rPr lang="en-US" sz="2400" dirty="0"/>
                        <a:t>Hospitalization </a:t>
                      </a:r>
                    </a:p>
                    <a:p>
                      <a:r>
                        <a:rPr lang="en-US" sz="2400" dirty="0"/>
                        <a:t>Respiratory symptoms for hospital admission</a:t>
                      </a:r>
                    </a:p>
                  </a:txBody>
                  <a:tcPr/>
                </a:tc>
                <a:tc>
                  <a:txBody>
                    <a:bodyPr/>
                    <a:lstStyle/>
                    <a:p>
                      <a:r>
                        <a:rPr lang="en-US" sz="2400" dirty="0"/>
                        <a:t>Advanced age </a:t>
                      </a:r>
                    </a:p>
                    <a:p>
                      <a:pPr marL="0" marR="0" lvl="0" indent="0" algn="l" defTabSz="1264944" rtl="0" eaLnBrk="1" fontAlgn="auto" latinLnBrk="0" hangingPunct="1">
                        <a:lnSpc>
                          <a:spcPct val="100000"/>
                        </a:lnSpc>
                        <a:spcBef>
                          <a:spcPts val="0"/>
                        </a:spcBef>
                        <a:spcAft>
                          <a:spcPts val="0"/>
                        </a:spcAft>
                        <a:buClrTx/>
                        <a:buSzTx/>
                        <a:buFontTx/>
                        <a:buNone/>
                        <a:tabLst/>
                        <a:defRPr/>
                      </a:pPr>
                      <a:r>
                        <a:rPr lang="en-US" sz="2400" dirty="0"/>
                        <a:t>Longer interval from transplant to SARS-CoV-2 infection </a:t>
                      </a:r>
                    </a:p>
                    <a:p>
                      <a:r>
                        <a:rPr lang="en-US" sz="2400" dirty="0"/>
                        <a:t>Hospitalization</a:t>
                      </a:r>
                    </a:p>
                    <a:p>
                      <a:r>
                        <a:rPr lang="en-US" sz="2400" dirty="0"/>
                        <a:t>Respiratory symptoms for hospital admission</a:t>
                      </a:r>
                    </a:p>
                  </a:txBody>
                  <a:tcPr/>
                </a:tc>
                <a:extLst>
                  <a:ext uri="{0D108BD9-81ED-4DB2-BD59-A6C34878D82A}">
                    <a16:rowId xmlns:a16="http://schemas.microsoft.com/office/drawing/2014/main" val="655856246"/>
                  </a:ext>
                </a:extLst>
              </a:tr>
              <a:tr h="1664858">
                <a:tc>
                  <a:txBody>
                    <a:bodyPr/>
                    <a:lstStyle/>
                    <a:p>
                      <a:pPr algn="ctr"/>
                      <a:r>
                        <a:rPr lang="en-US" sz="3600" b="1" dirty="0"/>
                        <a:t>Protective Factors</a:t>
                      </a:r>
                    </a:p>
                  </a:txBody>
                  <a:tcPr/>
                </a:tc>
                <a:tc>
                  <a:txBody>
                    <a:bodyPr/>
                    <a:lstStyle/>
                    <a:p>
                      <a:r>
                        <a:rPr lang="en-US" sz="2400" dirty="0"/>
                        <a:t>Vaccination</a:t>
                      </a:r>
                    </a:p>
                  </a:txBody>
                  <a:tcPr/>
                </a:tc>
                <a:tc>
                  <a:txBody>
                    <a:bodyPr/>
                    <a:lstStyle/>
                    <a:p>
                      <a:r>
                        <a:rPr lang="en-US" sz="2400" dirty="0"/>
                        <a:t>Vaccination </a:t>
                      </a:r>
                    </a:p>
                    <a:p>
                      <a:r>
                        <a:rPr lang="en-US" sz="2400" dirty="0"/>
                        <a:t>Living donor recipient</a:t>
                      </a:r>
                    </a:p>
                  </a:txBody>
                  <a:tcPr/>
                </a:tc>
                <a:tc>
                  <a:txBody>
                    <a:bodyPr/>
                    <a:lstStyle/>
                    <a:p>
                      <a:r>
                        <a:rPr lang="en-US" sz="2400" dirty="0"/>
                        <a:t>Vaccination</a:t>
                      </a:r>
                    </a:p>
                  </a:txBody>
                  <a:tcPr/>
                </a:tc>
                <a:extLst>
                  <a:ext uri="{0D108BD9-81ED-4DB2-BD59-A6C34878D82A}">
                    <a16:rowId xmlns:a16="http://schemas.microsoft.com/office/drawing/2014/main" val="3760666193"/>
                  </a:ext>
                </a:extLst>
              </a:tr>
            </a:tbl>
          </a:graphicData>
        </a:graphic>
      </p:graphicFrame>
      <p:pic>
        <p:nvPicPr>
          <p:cNvPr id="1027" name="Picture 3" descr="Hepatitis B: Can It Cause Kidney Disease?">
            <a:extLst>
              <a:ext uri="{FF2B5EF4-FFF2-40B4-BE49-F238E27FC236}">
                <a16:creationId xmlns:a16="http://schemas.microsoft.com/office/drawing/2014/main" id="{449158DE-E6ED-0147-A76F-B162E4F6FE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26276" y="5836540"/>
            <a:ext cx="9273158" cy="695486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7">
            <a:extLst>
              <a:ext uri="{FF2B5EF4-FFF2-40B4-BE49-F238E27FC236}">
                <a16:creationId xmlns:a16="http://schemas.microsoft.com/office/drawing/2014/main" id="{A6859325-5550-D33A-0AA2-68721378E25F}"/>
              </a:ext>
            </a:extLst>
          </p:cNvPr>
          <p:cNvSpPr txBox="1">
            <a:spLocks noChangeArrowheads="1"/>
          </p:cNvSpPr>
          <p:nvPr/>
        </p:nvSpPr>
        <p:spPr bwMode="auto">
          <a:xfrm rot="10800000" flipV="1">
            <a:off x="25351156" y="5825010"/>
            <a:ext cx="5311998" cy="893113"/>
          </a:xfrm>
          <a:prstGeom prst="rect">
            <a:avLst/>
          </a:prstGeom>
          <a:solidFill>
            <a:schemeClr val="bg1">
              <a:lumMod val="85000"/>
            </a:schemeClr>
          </a:solidFill>
          <a:ln>
            <a:noFill/>
          </a:ln>
        </p:spPr>
        <p:txBody>
          <a:bodyPr wrap="square">
            <a:spAutoFit/>
          </a:bodyPr>
          <a:lstStyle/>
          <a:p>
            <a:pPr algn="ctr"/>
            <a:r>
              <a:rPr lang="en-US" altLang="en-US" sz="2500" b="1" i="1" dirty="0">
                <a:solidFill>
                  <a:srgbClr val="C00000"/>
                </a:solidFill>
              </a:rPr>
              <a:t>Scan this QR code to access a PDF with all the results tables</a:t>
            </a:r>
            <a:endParaRPr lang="en-US" altLang="en-US" sz="2500" i="1" dirty="0">
              <a:solidFill>
                <a:srgbClr val="C00000"/>
              </a:solidFill>
            </a:endParaRPr>
          </a:p>
        </p:txBody>
      </p:sp>
      <p:pic>
        <p:nvPicPr>
          <p:cNvPr id="6" name="Picture 5" descr="A qr code on a white background&#10;&#10;Description automatically generated">
            <a:extLst>
              <a:ext uri="{FF2B5EF4-FFF2-40B4-BE49-F238E27FC236}">
                <a16:creationId xmlns:a16="http://schemas.microsoft.com/office/drawing/2014/main" id="{B27C289E-2AE5-4F04-5475-A49D4DBC5E12}"/>
              </a:ext>
            </a:extLst>
          </p:cNvPr>
          <p:cNvPicPr>
            <a:picLocks noChangeAspect="1"/>
          </p:cNvPicPr>
          <p:nvPr/>
        </p:nvPicPr>
        <p:blipFill rotWithShape="1">
          <a:blip r:embed="rId9">
            <a:extLst>
              <a:ext uri="{28A0092B-C50C-407E-A947-70E740481C1C}">
                <a14:useLocalDpi xmlns:a14="http://schemas.microsoft.com/office/drawing/2010/main" val="0"/>
              </a:ext>
            </a:extLst>
          </a:blip>
          <a:srcRect l="11660" t="9809" r="11034" b="35168"/>
          <a:stretch/>
        </p:blipFill>
        <p:spPr>
          <a:xfrm>
            <a:off x="25146000" y="6858000"/>
            <a:ext cx="5823285" cy="5534527"/>
          </a:xfrm>
          <a:prstGeom prst="rect">
            <a:avLst/>
          </a:prstGeom>
        </p:spPr>
      </p:pic>
      <p:pic>
        <p:nvPicPr>
          <p:cNvPr id="13" name="Audio Recording Nov 7, 2023 at 3:00:55 PM">
            <a:hlinkClick r:id="" action="ppaction://media"/>
            <a:extLst>
              <a:ext uri="{FF2B5EF4-FFF2-40B4-BE49-F238E27FC236}">
                <a16:creationId xmlns:a16="http://schemas.microsoft.com/office/drawing/2014/main" id="{22711F21-0B8E-41DC-E64A-46B7675FB70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1539200" y="13766800"/>
            <a:ext cx="812800" cy="812800"/>
          </a:xfrm>
          <a:prstGeom prst="rect">
            <a:avLst/>
          </a:prstGeom>
        </p:spPr>
      </p:pic>
    </p:spTree>
    <p:extLst>
      <p:ext uri="{BB962C8B-B14F-4D97-AF65-F5344CB8AC3E}">
        <p14:creationId xmlns:p14="http://schemas.microsoft.com/office/powerpoint/2010/main" val="177784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84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20399</TotalTime>
  <Words>972</Words>
  <Application>Microsoft Macintosh PowerPoint</Application>
  <PresentationFormat>Custom</PresentationFormat>
  <Paragraphs>59</Paragraphs>
  <Slides>1</Slides>
  <Notes>1</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Sequelae of Severe Acute Respiratory Syndrome Coronavirus 2 (SARS-CoV-2) Infection Among Kidney Transplant Recipients: A Large Single Center Experience  1Emily Zona, BS; 1Mina L. Gibes, BA; 1Asha S. Jain, BS; 2,3Juan S. Danobeitia, MD; 3Jacqueline Garonzik Wang, MD, PhD; 4Jeannina A. Smith, MD; 1Didier Mandelbrot, MD; 1Sandesh Parajuli, MD  1Department of Nephrology, Department of Medicine, University of Wisconsin School of Medicine and Public Health, Madison, WI 2Annette C. and Harold C. Simmons Transplant Institute, Baylor University Medical Center, Dallas, Texas, USA 3Department of Transplantation, Department of Surgery, University of Wisconsin Hospital and Clinics, Madison, WI 4Department of Infectious Disease, University of Wisconsin Hospital and Clinics, Madison, Wisconsin, USA </vt:lpstr>
    </vt:vector>
  </TitlesOfParts>
  <Company>SciFor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EMILY E ZONA</cp:lastModifiedBy>
  <cp:revision>797</cp:revision>
  <cp:lastPrinted>2022-10-20T14:39:58Z</cp:lastPrinted>
  <dcterms:created xsi:type="dcterms:W3CDTF">2003-12-17T18:44:28Z</dcterms:created>
  <dcterms:modified xsi:type="dcterms:W3CDTF">2023-11-07T20:01:43Z</dcterms:modified>
</cp:coreProperties>
</file>